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72" r:id="rId1"/>
  </p:sldMasterIdLst>
  <p:notesMasterIdLst>
    <p:notesMasterId r:id="rId15"/>
  </p:notesMasterIdLst>
  <p:sldIdLst>
    <p:sldId id="375" r:id="rId2"/>
    <p:sldId id="344" r:id="rId3"/>
    <p:sldId id="370" r:id="rId4"/>
    <p:sldId id="312" r:id="rId5"/>
    <p:sldId id="349" r:id="rId6"/>
    <p:sldId id="314" r:id="rId7"/>
    <p:sldId id="371" r:id="rId8"/>
    <p:sldId id="350" r:id="rId9"/>
    <p:sldId id="352" r:id="rId10"/>
    <p:sldId id="348" r:id="rId11"/>
    <p:sldId id="364" r:id="rId12"/>
    <p:sldId id="373" r:id="rId13"/>
    <p:sldId id="376" r:id="rId14"/>
  </p:sldIdLst>
  <p:sldSz cx="9144000" cy="5143500" type="screen16x9"/>
  <p:notesSz cx="6797675" cy="9928225"/>
  <p:defaultTextStyle>
    <a:defPPr>
      <a:defRPr lang="en-GB"/>
    </a:defPPr>
    <a:lvl1pPr algn="l" defTabSz="363858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1pPr>
    <a:lvl2pPr marL="601715" indent="-231429" algn="l" defTabSz="363858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2pPr>
    <a:lvl3pPr marL="925716" indent="-185143" algn="l" defTabSz="363858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3pPr>
    <a:lvl4pPr marL="1296002" indent="-185143" algn="l" defTabSz="363858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4pPr>
    <a:lvl5pPr marL="1666288" indent="-185143" algn="l" defTabSz="363858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5pPr>
    <a:lvl6pPr marL="1851431" algn="l" defTabSz="740573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6pPr>
    <a:lvl7pPr marL="2221718" algn="l" defTabSz="740573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7pPr>
    <a:lvl8pPr marL="2592004" algn="l" defTabSz="740573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8pPr>
    <a:lvl9pPr marL="2962290" algn="l" defTabSz="740573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C33CF5B-F71A-4E65-8AA5-C117A750182A}">
          <p14:sldIdLst>
            <p14:sldId id="375"/>
            <p14:sldId id="344"/>
            <p14:sldId id="370"/>
            <p14:sldId id="312"/>
            <p14:sldId id="349"/>
            <p14:sldId id="314"/>
            <p14:sldId id="371"/>
            <p14:sldId id="350"/>
            <p14:sldId id="352"/>
            <p14:sldId id="348"/>
            <p14:sldId id="364"/>
            <p14:sldId id="373"/>
            <p14:sldId id="3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470">
          <p15:clr>
            <a:srgbClr val="A4A3A4"/>
          </p15:clr>
        </p15:guide>
        <p15:guide id="4" pos="261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2674">
          <p15:clr>
            <a:srgbClr val="A4A3A4"/>
          </p15:clr>
        </p15:guide>
        <p15:guide id="4" pos="19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-" initials="-" lastIdx="2" clrIdx="0">
    <p:extLst>
      <p:ext uri="{19B8F6BF-5375-455C-9EA6-DF929625EA0E}">
        <p15:presenceInfo xmlns:p15="http://schemas.microsoft.com/office/powerpoint/2012/main" userId="-" providerId="None"/>
      </p:ext>
    </p:extLst>
  </p:cmAuthor>
  <p:cmAuthor id="2" name="Тренина Любовь Владимировна" initials="ТЛВ" lastIdx="1" clrIdx="1">
    <p:extLst>
      <p:ext uri="{19B8F6BF-5375-455C-9EA6-DF929625EA0E}">
        <p15:presenceInfo xmlns:p15="http://schemas.microsoft.com/office/powerpoint/2012/main" userId="S-1-5-21-2356655543-2162514679-1277178298-5106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24" autoAdjust="0"/>
  </p:normalViewPr>
  <p:slideViewPr>
    <p:cSldViewPr>
      <p:cViewPr varScale="1">
        <p:scale>
          <a:sx n="139" d="100"/>
          <a:sy n="139" d="100"/>
        </p:scale>
        <p:origin x="198" y="114"/>
      </p:cViewPr>
      <p:guideLst>
        <p:guide orient="horz" pos="2160"/>
        <p:guide pos="2880"/>
        <p:guide orient="horz" pos="1470"/>
        <p:guide pos="2612"/>
      </p:guideLst>
    </p:cSldViewPr>
  </p:slideViewPr>
  <p:outlineViewPr>
    <p:cViewPr varScale="1">
      <p:scale>
        <a:sx n="170" d="200"/>
        <a:sy n="170" d="200"/>
      </p:scale>
      <p:origin x="11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  <p:guide orient="horz" pos="2674"/>
        <p:guide pos="19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784FD1-69A8-49C8-BB8E-16AE06442871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4A690D-A622-4AA1-B833-2170C6A3586D}">
      <dgm:prSet phldrT="[Текст]"/>
      <dgm:spPr>
        <a:solidFill>
          <a:schemeClr val="accent3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Внесение поручений (резолюций)</a:t>
          </a:r>
          <a:endParaRPr lang="ru-RU" dirty="0">
            <a:solidFill>
              <a:schemeClr val="tx1"/>
            </a:solidFill>
          </a:endParaRPr>
        </a:p>
      </dgm:t>
    </dgm:pt>
    <dgm:pt modelId="{584110C1-39CE-4E29-9A18-FAEEAF56E8FD}" type="parTrans" cxnId="{531C188F-8668-461F-B296-BA3B5055DA2A}">
      <dgm:prSet/>
      <dgm:spPr/>
      <dgm:t>
        <a:bodyPr/>
        <a:lstStyle/>
        <a:p>
          <a:endParaRPr lang="ru-RU"/>
        </a:p>
      </dgm:t>
    </dgm:pt>
    <dgm:pt modelId="{E122C688-930B-45FF-8F98-A790DD9DD1B9}" type="sibTrans" cxnId="{531C188F-8668-461F-B296-BA3B5055DA2A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F06E040F-35FD-4072-AB05-539AA70876C2}">
      <dgm:prSet phldrT="[Текст]"/>
      <dgm:spPr>
        <a:solidFill>
          <a:schemeClr val="accent2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Возможность установления контроля</a:t>
          </a:r>
          <a:endParaRPr lang="ru-RU" dirty="0">
            <a:solidFill>
              <a:schemeClr val="tx1"/>
            </a:solidFill>
          </a:endParaRPr>
        </a:p>
      </dgm:t>
    </dgm:pt>
    <dgm:pt modelId="{7C0A3F3B-26B7-41FF-8844-177BAA7614B7}" type="parTrans" cxnId="{D9576123-E452-403A-9B3C-CDE9F28D04AD}">
      <dgm:prSet/>
      <dgm:spPr/>
      <dgm:t>
        <a:bodyPr/>
        <a:lstStyle/>
        <a:p>
          <a:endParaRPr lang="ru-RU"/>
        </a:p>
      </dgm:t>
    </dgm:pt>
    <dgm:pt modelId="{D000A984-F8A4-4A90-AD4B-65A594919D67}" type="sibTrans" cxnId="{D9576123-E452-403A-9B3C-CDE9F28D04AD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65B80EE4-8E06-48B7-9A9C-2BC2E7F0CDC8}">
      <dgm:prSet phldrT="[Текст]"/>
      <dgm:spPr>
        <a:solidFill>
          <a:schemeClr val="accent3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Установление сроков</a:t>
          </a:r>
          <a:endParaRPr lang="ru-RU" dirty="0">
            <a:solidFill>
              <a:schemeClr val="tx1"/>
            </a:solidFill>
          </a:endParaRPr>
        </a:p>
      </dgm:t>
    </dgm:pt>
    <dgm:pt modelId="{1779172D-918C-4453-BDBA-72C68D9EDA67}" type="parTrans" cxnId="{8DA4DCBE-0D55-40A6-880C-1DEB4B04D3AA}">
      <dgm:prSet/>
      <dgm:spPr/>
      <dgm:t>
        <a:bodyPr/>
        <a:lstStyle/>
        <a:p>
          <a:endParaRPr lang="ru-RU"/>
        </a:p>
      </dgm:t>
    </dgm:pt>
    <dgm:pt modelId="{38244ED6-EDE3-40EB-A0FA-E2BF1308D589}" type="sibTrans" cxnId="{8DA4DCBE-0D55-40A6-880C-1DEB4B04D3AA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A9C2359B-99A5-45E9-ABAF-3F7EC454CE7C}">
      <dgm:prSet phldrT="[Текст]"/>
      <dgm:spPr>
        <a:solidFill>
          <a:schemeClr val="accent2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Применение упреждающего контроля</a:t>
          </a:r>
          <a:endParaRPr lang="ru-RU" dirty="0">
            <a:solidFill>
              <a:schemeClr val="tx1"/>
            </a:solidFill>
          </a:endParaRPr>
        </a:p>
      </dgm:t>
    </dgm:pt>
    <dgm:pt modelId="{C15D414E-B06C-4D60-BDEF-2CA7C2FA9518}" type="parTrans" cxnId="{867C9FB0-D251-4CB9-BF3B-2E9142EF86C6}">
      <dgm:prSet/>
      <dgm:spPr/>
      <dgm:t>
        <a:bodyPr/>
        <a:lstStyle/>
        <a:p>
          <a:endParaRPr lang="ru-RU"/>
        </a:p>
      </dgm:t>
    </dgm:pt>
    <dgm:pt modelId="{24D7E505-A881-4984-8552-B5BED54887F3}" type="sibTrans" cxnId="{867C9FB0-D251-4CB9-BF3B-2E9142EF86C6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B798E347-CC40-4AC5-9603-4A34E05F1F57}">
      <dgm:prSet phldrT="[Текст]"/>
      <dgm:spPr>
        <a:solidFill>
          <a:schemeClr val="accent3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Регулирование сроков</a:t>
          </a:r>
          <a:endParaRPr lang="ru-RU" dirty="0">
            <a:solidFill>
              <a:schemeClr val="tx1"/>
            </a:solidFill>
          </a:endParaRPr>
        </a:p>
      </dgm:t>
    </dgm:pt>
    <dgm:pt modelId="{D80C1F14-F4F7-43BB-A8E2-A045EED7FD1C}" type="parTrans" cxnId="{6A733E60-FB06-4DE7-9948-758A453744BC}">
      <dgm:prSet/>
      <dgm:spPr/>
      <dgm:t>
        <a:bodyPr/>
        <a:lstStyle/>
        <a:p>
          <a:endParaRPr lang="ru-RU"/>
        </a:p>
      </dgm:t>
    </dgm:pt>
    <dgm:pt modelId="{DFA1790F-79E8-4B40-8777-BEBFF13DDE8C}" type="sibTrans" cxnId="{6A733E60-FB06-4DE7-9948-758A453744BC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3F8082ED-2C84-4250-AF55-D0F0697E53B8}">
      <dgm:prSet phldrT="[Текст]"/>
      <dgm:spPr>
        <a:solidFill>
          <a:schemeClr val="accent2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Создание отчетов об исполнении</a:t>
          </a:r>
          <a:endParaRPr lang="ru-RU" dirty="0">
            <a:solidFill>
              <a:schemeClr val="tx1"/>
            </a:solidFill>
          </a:endParaRPr>
        </a:p>
      </dgm:t>
    </dgm:pt>
    <dgm:pt modelId="{31268B6C-EAAB-4006-967C-7A9E46F53554}" type="parTrans" cxnId="{AEA3F015-004D-4D69-867F-87DF85CFA723}">
      <dgm:prSet/>
      <dgm:spPr/>
      <dgm:t>
        <a:bodyPr/>
        <a:lstStyle/>
        <a:p>
          <a:endParaRPr lang="ru-RU"/>
        </a:p>
      </dgm:t>
    </dgm:pt>
    <dgm:pt modelId="{B7A7EF6C-5BCC-482B-B84C-E2E70244BFBF}" type="sibTrans" cxnId="{AEA3F015-004D-4D69-867F-87DF85CFA723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AEF640B5-E79D-4F46-A746-F584D6A6398A}">
      <dgm:prSet phldrT="[Текст]"/>
      <dgm:spPr>
        <a:solidFill>
          <a:schemeClr val="accent3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Возможность установление «связей» с документами</a:t>
          </a:r>
          <a:endParaRPr lang="ru-RU" dirty="0">
            <a:solidFill>
              <a:schemeClr val="tx1"/>
            </a:solidFill>
          </a:endParaRPr>
        </a:p>
      </dgm:t>
    </dgm:pt>
    <dgm:pt modelId="{1CD05B3C-C888-4480-B96D-456C7783CD79}" type="parTrans" cxnId="{556C7A42-876B-4955-AC10-3405FA4F294B}">
      <dgm:prSet/>
      <dgm:spPr/>
      <dgm:t>
        <a:bodyPr/>
        <a:lstStyle/>
        <a:p>
          <a:endParaRPr lang="ru-RU"/>
        </a:p>
      </dgm:t>
    </dgm:pt>
    <dgm:pt modelId="{7FBAC326-D79C-420B-B583-6CEA998F551E}" type="sibTrans" cxnId="{556C7A42-876B-4955-AC10-3405FA4F294B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15EE7C1B-5BBB-4EAD-8D89-01EC2C15524B}">
      <dgm:prSet phldrT="[Текст]"/>
      <dgm:spPr>
        <a:solidFill>
          <a:schemeClr val="accent2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Снятие с контроля</a:t>
          </a:r>
          <a:endParaRPr lang="ru-RU" dirty="0">
            <a:solidFill>
              <a:schemeClr val="tx1"/>
            </a:solidFill>
          </a:endParaRPr>
        </a:p>
      </dgm:t>
    </dgm:pt>
    <dgm:pt modelId="{676E6D11-6E41-484A-8ACE-50AD9DD2BD70}" type="parTrans" cxnId="{3EC6335F-23D8-4C59-B76D-D92EF0488883}">
      <dgm:prSet/>
      <dgm:spPr/>
      <dgm:t>
        <a:bodyPr/>
        <a:lstStyle/>
        <a:p>
          <a:endParaRPr lang="ru-RU"/>
        </a:p>
      </dgm:t>
    </dgm:pt>
    <dgm:pt modelId="{20920CD7-6444-43E6-9AB6-AA5A5B4C88DE}" type="sibTrans" cxnId="{3EC6335F-23D8-4C59-B76D-D92EF0488883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446A3393-19E6-4001-B913-9B4D39E986EE}">
      <dgm:prSet phldrT="[Текст]"/>
      <dgm:spPr>
        <a:solidFill>
          <a:schemeClr val="accent3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Формирование аналитических отчетов</a:t>
          </a:r>
          <a:endParaRPr lang="ru-RU" dirty="0">
            <a:solidFill>
              <a:schemeClr val="tx1"/>
            </a:solidFill>
          </a:endParaRPr>
        </a:p>
      </dgm:t>
    </dgm:pt>
    <dgm:pt modelId="{7E59B7C1-DEB0-401A-A34B-A17BCDC15720}" type="parTrans" cxnId="{3BD7D9E4-F0C8-4CBF-A108-6B45ADA548D4}">
      <dgm:prSet/>
      <dgm:spPr/>
      <dgm:t>
        <a:bodyPr/>
        <a:lstStyle/>
        <a:p>
          <a:endParaRPr lang="ru-RU"/>
        </a:p>
      </dgm:t>
    </dgm:pt>
    <dgm:pt modelId="{19CF35F0-78CD-408B-AC86-B9C43FF02DE7}" type="sibTrans" cxnId="{3BD7D9E4-F0C8-4CBF-A108-6B45ADA548D4}">
      <dgm:prSet/>
      <dgm:spPr/>
      <dgm:t>
        <a:bodyPr/>
        <a:lstStyle/>
        <a:p>
          <a:endParaRPr lang="ru-RU"/>
        </a:p>
      </dgm:t>
    </dgm:pt>
    <dgm:pt modelId="{E1422740-B79B-4B45-B71D-20ECB7F45332}" type="pres">
      <dgm:prSet presAssocID="{8E784FD1-69A8-49C8-BB8E-16AE06442871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CE84CB6E-949E-4AB4-8A95-06F483A09273}" type="pres">
      <dgm:prSet presAssocID="{454A690D-A622-4AA1-B833-2170C6A3586D}" presName="compNode" presStyleCnt="0"/>
      <dgm:spPr/>
    </dgm:pt>
    <dgm:pt modelId="{0A7053F8-9F80-4421-8940-4E8828C603A6}" type="pres">
      <dgm:prSet presAssocID="{454A690D-A622-4AA1-B833-2170C6A3586D}" presName="dummyConnPt" presStyleCnt="0"/>
      <dgm:spPr/>
    </dgm:pt>
    <dgm:pt modelId="{0DB48337-5376-45EE-9320-BC9EA3F16B4C}" type="pres">
      <dgm:prSet presAssocID="{454A690D-A622-4AA1-B833-2170C6A3586D}" presName="node" presStyleLbl="node1" presStyleIdx="0" presStyleCnt="9" custScaleX="132145" custLinFactNeighborX="-3309" custLinFactNeighborY="5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39A62E-64C7-4EAE-80B4-D56CDD4509C7}" type="pres">
      <dgm:prSet presAssocID="{E122C688-930B-45FF-8F98-A790DD9DD1B9}" presName="sibTrans" presStyleLbl="bgSibTrans2D1" presStyleIdx="0" presStyleCnt="8"/>
      <dgm:spPr/>
      <dgm:t>
        <a:bodyPr/>
        <a:lstStyle/>
        <a:p>
          <a:endParaRPr lang="ru-RU"/>
        </a:p>
      </dgm:t>
    </dgm:pt>
    <dgm:pt modelId="{1E62B9D4-ED09-42CA-947F-7DD47CF6432F}" type="pres">
      <dgm:prSet presAssocID="{F06E040F-35FD-4072-AB05-539AA70876C2}" presName="compNode" presStyleCnt="0"/>
      <dgm:spPr/>
    </dgm:pt>
    <dgm:pt modelId="{9AB9EF14-6F81-4042-B486-701AB3F38B7F}" type="pres">
      <dgm:prSet presAssocID="{F06E040F-35FD-4072-AB05-539AA70876C2}" presName="dummyConnPt" presStyleCnt="0"/>
      <dgm:spPr/>
    </dgm:pt>
    <dgm:pt modelId="{C1A4E8EB-60D2-418B-A8E0-5A8156763BAE}" type="pres">
      <dgm:prSet presAssocID="{F06E040F-35FD-4072-AB05-539AA70876C2}" presName="node" presStyleLbl="node1" presStyleIdx="1" presStyleCnt="9" custScaleX="1387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67C237-7F24-4360-9071-62B8AADC8A22}" type="pres">
      <dgm:prSet presAssocID="{D000A984-F8A4-4A90-AD4B-65A594919D67}" presName="sibTrans" presStyleLbl="bgSibTrans2D1" presStyleIdx="1" presStyleCnt="8"/>
      <dgm:spPr/>
      <dgm:t>
        <a:bodyPr/>
        <a:lstStyle/>
        <a:p>
          <a:endParaRPr lang="ru-RU"/>
        </a:p>
      </dgm:t>
    </dgm:pt>
    <dgm:pt modelId="{63C71C82-2B78-4455-9155-9999DBD41DE0}" type="pres">
      <dgm:prSet presAssocID="{65B80EE4-8E06-48B7-9A9C-2BC2E7F0CDC8}" presName="compNode" presStyleCnt="0"/>
      <dgm:spPr/>
    </dgm:pt>
    <dgm:pt modelId="{6E358357-5482-4C3E-AFFA-94F30F7A5763}" type="pres">
      <dgm:prSet presAssocID="{65B80EE4-8E06-48B7-9A9C-2BC2E7F0CDC8}" presName="dummyConnPt" presStyleCnt="0"/>
      <dgm:spPr/>
    </dgm:pt>
    <dgm:pt modelId="{140EDC8C-C9BD-437D-A8E5-E3603B8C8EC2}" type="pres">
      <dgm:prSet presAssocID="{65B80EE4-8E06-48B7-9A9C-2BC2E7F0CDC8}" presName="node" presStyleLbl="node1" presStyleIdx="2" presStyleCnt="9" custScaleX="135998" custLinFactNeighborX="-1383" custLinFactNeighborY="8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569444-CDC6-44AD-AD0C-698BD73867F3}" type="pres">
      <dgm:prSet presAssocID="{38244ED6-EDE3-40EB-A0FA-E2BF1308D589}" presName="sibTrans" presStyleLbl="bgSibTrans2D1" presStyleIdx="2" presStyleCnt="8"/>
      <dgm:spPr/>
      <dgm:t>
        <a:bodyPr/>
        <a:lstStyle/>
        <a:p>
          <a:endParaRPr lang="ru-RU"/>
        </a:p>
      </dgm:t>
    </dgm:pt>
    <dgm:pt modelId="{34BB501A-D2B0-4172-932A-1D227169B97D}" type="pres">
      <dgm:prSet presAssocID="{A9C2359B-99A5-45E9-ABAF-3F7EC454CE7C}" presName="compNode" presStyleCnt="0"/>
      <dgm:spPr/>
    </dgm:pt>
    <dgm:pt modelId="{2367B9C9-B7E2-4372-87A4-AE4FE3441D95}" type="pres">
      <dgm:prSet presAssocID="{A9C2359B-99A5-45E9-ABAF-3F7EC454CE7C}" presName="dummyConnPt" presStyleCnt="0"/>
      <dgm:spPr/>
    </dgm:pt>
    <dgm:pt modelId="{B8C5782C-827A-4A47-B1D3-B2B360B9D344}" type="pres">
      <dgm:prSet presAssocID="{A9C2359B-99A5-45E9-ABAF-3F7EC454CE7C}" presName="node" presStyleLbl="node1" presStyleIdx="3" presStyleCnt="9" custScaleX="141219" custLinFactNeighborX="267" custLinFactNeighborY="8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F12F3F-51EE-444F-BA78-90352B7F0E19}" type="pres">
      <dgm:prSet presAssocID="{24D7E505-A881-4984-8552-B5BED54887F3}" presName="sibTrans" presStyleLbl="bgSibTrans2D1" presStyleIdx="3" presStyleCnt="8" custLinFactNeighborX="450" custLinFactNeighborY="15483"/>
      <dgm:spPr/>
      <dgm:t>
        <a:bodyPr/>
        <a:lstStyle/>
        <a:p>
          <a:endParaRPr lang="ru-RU"/>
        </a:p>
      </dgm:t>
    </dgm:pt>
    <dgm:pt modelId="{033D64F0-E9D2-4FEE-B250-0CD0F8FC5014}" type="pres">
      <dgm:prSet presAssocID="{B798E347-CC40-4AC5-9603-4A34E05F1F57}" presName="compNode" presStyleCnt="0"/>
      <dgm:spPr/>
    </dgm:pt>
    <dgm:pt modelId="{406C414A-DEAE-49F9-B9BA-5C3C26EA5F00}" type="pres">
      <dgm:prSet presAssocID="{B798E347-CC40-4AC5-9603-4A34E05F1F57}" presName="dummyConnPt" presStyleCnt="0"/>
      <dgm:spPr/>
    </dgm:pt>
    <dgm:pt modelId="{69707F59-D76E-49AC-A28E-B250B325549A}" type="pres">
      <dgm:prSet presAssocID="{B798E347-CC40-4AC5-9603-4A34E05F1F57}" presName="node" presStyleLbl="node1" presStyleIdx="4" presStyleCnt="9" custScaleX="1412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D72F56-89DA-4B92-9E8F-7DEC16F528F4}" type="pres">
      <dgm:prSet presAssocID="{DFA1790F-79E8-4B40-8777-BEBFF13DDE8C}" presName="sibTrans" presStyleLbl="bgSibTrans2D1" presStyleIdx="4" presStyleCnt="8" custLinFactNeighborX="454" custLinFactNeighborY="39435"/>
      <dgm:spPr/>
      <dgm:t>
        <a:bodyPr/>
        <a:lstStyle/>
        <a:p>
          <a:endParaRPr lang="ru-RU"/>
        </a:p>
      </dgm:t>
    </dgm:pt>
    <dgm:pt modelId="{FA5AFDE3-5630-471C-9462-4EEAE56D05F4}" type="pres">
      <dgm:prSet presAssocID="{3F8082ED-2C84-4250-AF55-D0F0697E53B8}" presName="compNode" presStyleCnt="0"/>
      <dgm:spPr/>
    </dgm:pt>
    <dgm:pt modelId="{FB62EDAC-40A5-4DE3-B6E4-D62066BE8BC9}" type="pres">
      <dgm:prSet presAssocID="{3F8082ED-2C84-4250-AF55-D0F0697E53B8}" presName="dummyConnPt" presStyleCnt="0"/>
      <dgm:spPr/>
    </dgm:pt>
    <dgm:pt modelId="{8E47E296-A3AD-474B-AEDC-7EEBBB0840A5}" type="pres">
      <dgm:prSet presAssocID="{3F8082ED-2C84-4250-AF55-D0F0697E53B8}" presName="node" presStyleLbl="node1" presStyleIdx="5" presStyleCnt="9" custScaleX="143093" custLinFactNeighborX="1204" custLinFactNeighborY="5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48014D-63E1-46F6-9DF7-20F302AB37AC}" type="pres">
      <dgm:prSet presAssocID="{B7A7EF6C-5BCC-482B-B84C-E2E70244BFBF}" presName="sibTrans" presStyleLbl="bgSibTrans2D1" presStyleIdx="5" presStyleCnt="8"/>
      <dgm:spPr/>
      <dgm:t>
        <a:bodyPr/>
        <a:lstStyle/>
        <a:p>
          <a:endParaRPr lang="ru-RU"/>
        </a:p>
      </dgm:t>
    </dgm:pt>
    <dgm:pt modelId="{35BF8D00-2B3A-4DBB-AC8C-DA48713AE969}" type="pres">
      <dgm:prSet presAssocID="{AEF640B5-E79D-4F46-A746-F584D6A6398A}" presName="compNode" presStyleCnt="0"/>
      <dgm:spPr/>
    </dgm:pt>
    <dgm:pt modelId="{337FCC1C-22CD-4E3D-BF91-8DAAAEE905EB}" type="pres">
      <dgm:prSet presAssocID="{AEF640B5-E79D-4F46-A746-F584D6A6398A}" presName="dummyConnPt" presStyleCnt="0"/>
      <dgm:spPr/>
    </dgm:pt>
    <dgm:pt modelId="{62CBCF8A-3E7A-4B15-86A8-523A9F45BB64}" type="pres">
      <dgm:prSet presAssocID="{AEF640B5-E79D-4F46-A746-F584D6A6398A}" presName="node" presStyleLbl="node1" presStyleIdx="6" presStyleCnt="9" custScaleX="1391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AA8937-5A53-4F0B-9BC7-79DDE696A9DE}" type="pres">
      <dgm:prSet presAssocID="{7FBAC326-D79C-420B-B583-6CEA998F551E}" presName="sibTrans" presStyleLbl="bgSibTrans2D1" presStyleIdx="6" presStyleCnt="8"/>
      <dgm:spPr/>
      <dgm:t>
        <a:bodyPr/>
        <a:lstStyle/>
        <a:p>
          <a:endParaRPr lang="ru-RU"/>
        </a:p>
      </dgm:t>
    </dgm:pt>
    <dgm:pt modelId="{C6D9B732-980F-4081-906F-DDC2EF4DDE90}" type="pres">
      <dgm:prSet presAssocID="{15EE7C1B-5BBB-4EAD-8D89-01EC2C15524B}" presName="compNode" presStyleCnt="0"/>
      <dgm:spPr/>
    </dgm:pt>
    <dgm:pt modelId="{74B12B27-8AE0-4A03-8CAF-7CCE4CA7A7A0}" type="pres">
      <dgm:prSet presAssocID="{15EE7C1B-5BBB-4EAD-8D89-01EC2C15524B}" presName="dummyConnPt" presStyleCnt="0"/>
      <dgm:spPr/>
    </dgm:pt>
    <dgm:pt modelId="{76FB80FB-E37E-44A4-B5AB-005A272994E7}" type="pres">
      <dgm:prSet presAssocID="{15EE7C1B-5BBB-4EAD-8D89-01EC2C15524B}" presName="node" presStyleLbl="node1" presStyleIdx="7" presStyleCnt="9" custScaleX="139183" custLinFactNeighborX="2630" custLinFactNeighborY="44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67C58B-D83E-4206-9693-3E53DA7B492D}" type="pres">
      <dgm:prSet presAssocID="{20920CD7-6444-43E6-9AB6-AA5A5B4C88DE}" presName="sibTrans" presStyleLbl="bgSibTrans2D1" presStyleIdx="7" presStyleCnt="8"/>
      <dgm:spPr/>
      <dgm:t>
        <a:bodyPr/>
        <a:lstStyle/>
        <a:p>
          <a:endParaRPr lang="ru-RU"/>
        </a:p>
      </dgm:t>
    </dgm:pt>
    <dgm:pt modelId="{6F261C83-2234-43F0-9AF4-670A332FF583}" type="pres">
      <dgm:prSet presAssocID="{446A3393-19E6-4001-B913-9B4D39E986EE}" presName="compNode" presStyleCnt="0"/>
      <dgm:spPr/>
    </dgm:pt>
    <dgm:pt modelId="{69D7130A-98F3-4064-9D08-BBBF0086084F}" type="pres">
      <dgm:prSet presAssocID="{446A3393-19E6-4001-B913-9B4D39E986EE}" presName="dummyConnPt" presStyleCnt="0"/>
      <dgm:spPr/>
    </dgm:pt>
    <dgm:pt modelId="{0624EC47-6E4B-4423-8373-F576FD25AA72}" type="pres">
      <dgm:prSet presAssocID="{446A3393-19E6-4001-B913-9B4D39E986EE}" presName="node" presStyleLbl="node1" presStyleIdx="8" presStyleCnt="9" custScaleX="1391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DEE50B-D430-44FF-A939-7BA11B7C5B61}" type="presOf" srcId="{AEF640B5-E79D-4F46-A746-F584D6A6398A}" destId="{62CBCF8A-3E7A-4B15-86A8-523A9F45BB64}" srcOrd="0" destOrd="0" presId="urn:microsoft.com/office/officeart/2005/8/layout/bProcess4"/>
    <dgm:cxn modelId="{3BD7D9E4-F0C8-4CBF-A108-6B45ADA548D4}" srcId="{8E784FD1-69A8-49C8-BB8E-16AE06442871}" destId="{446A3393-19E6-4001-B913-9B4D39E986EE}" srcOrd="8" destOrd="0" parTransId="{7E59B7C1-DEB0-401A-A34B-A17BCDC15720}" sibTransId="{19CF35F0-78CD-408B-AC86-B9C43FF02DE7}"/>
    <dgm:cxn modelId="{AEA3F015-004D-4D69-867F-87DF85CFA723}" srcId="{8E784FD1-69A8-49C8-BB8E-16AE06442871}" destId="{3F8082ED-2C84-4250-AF55-D0F0697E53B8}" srcOrd="5" destOrd="0" parTransId="{31268B6C-EAAB-4006-967C-7A9E46F53554}" sibTransId="{B7A7EF6C-5BCC-482B-B84C-E2E70244BFBF}"/>
    <dgm:cxn modelId="{78CBB437-FAA1-4F77-BCD2-60AB0629C810}" type="presOf" srcId="{38244ED6-EDE3-40EB-A0FA-E2BF1308D589}" destId="{88569444-CDC6-44AD-AD0C-698BD73867F3}" srcOrd="0" destOrd="0" presId="urn:microsoft.com/office/officeart/2005/8/layout/bProcess4"/>
    <dgm:cxn modelId="{44224EE0-920D-4160-A6AE-C66108FA1284}" type="presOf" srcId="{B7A7EF6C-5BCC-482B-B84C-E2E70244BFBF}" destId="{6448014D-63E1-46F6-9DF7-20F302AB37AC}" srcOrd="0" destOrd="0" presId="urn:microsoft.com/office/officeart/2005/8/layout/bProcess4"/>
    <dgm:cxn modelId="{3FE25A12-75C8-413C-B3A3-FBAC32AA2E91}" type="presOf" srcId="{454A690D-A622-4AA1-B833-2170C6A3586D}" destId="{0DB48337-5376-45EE-9320-BC9EA3F16B4C}" srcOrd="0" destOrd="0" presId="urn:microsoft.com/office/officeart/2005/8/layout/bProcess4"/>
    <dgm:cxn modelId="{D5977B08-B1D4-46CE-80D9-ACEF038DF97D}" type="presOf" srcId="{D000A984-F8A4-4A90-AD4B-65A594919D67}" destId="{ED67C237-7F24-4360-9071-62B8AADC8A22}" srcOrd="0" destOrd="0" presId="urn:microsoft.com/office/officeart/2005/8/layout/bProcess4"/>
    <dgm:cxn modelId="{867C9FB0-D251-4CB9-BF3B-2E9142EF86C6}" srcId="{8E784FD1-69A8-49C8-BB8E-16AE06442871}" destId="{A9C2359B-99A5-45E9-ABAF-3F7EC454CE7C}" srcOrd="3" destOrd="0" parTransId="{C15D414E-B06C-4D60-BDEF-2CA7C2FA9518}" sibTransId="{24D7E505-A881-4984-8552-B5BED54887F3}"/>
    <dgm:cxn modelId="{AF8A23B8-47B1-496B-9997-755136DCF791}" type="presOf" srcId="{446A3393-19E6-4001-B913-9B4D39E986EE}" destId="{0624EC47-6E4B-4423-8373-F576FD25AA72}" srcOrd="0" destOrd="0" presId="urn:microsoft.com/office/officeart/2005/8/layout/bProcess4"/>
    <dgm:cxn modelId="{531C188F-8668-461F-B296-BA3B5055DA2A}" srcId="{8E784FD1-69A8-49C8-BB8E-16AE06442871}" destId="{454A690D-A622-4AA1-B833-2170C6A3586D}" srcOrd="0" destOrd="0" parTransId="{584110C1-39CE-4E29-9A18-FAEEAF56E8FD}" sibTransId="{E122C688-930B-45FF-8F98-A790DD9DD1B9}"/>
    <dgm:cxn modelId="{D37D66D8-50BE-43F6-B522-2941D72C1708}" type="presOf" srcId="{20920CD7-6444-43E6-9AB6-AA5A5B4C88DE}" destId="{5A67C58B-D83E-4206-9693-3E53DA7B492D}" srcOrd="0" destOrd="0" presId="urn:microsoft.com/office/officeart/2005/8/layout/bProcess4"/>
    <dgm:cxn modelId="{3EC6335F-23D8-4C59-B76D-D92EF0488883}" srcId="{8E784FD1-69A8-49C8-BB8E-16AE06442871}" destId="{15EE7C1B-5BBB-4EAD-8D89-01EC2C15524B}" srcOrd="7" destOrd="0" parTransId="{676E6D11-6E41-484A-8ACE-50AD9DD2BD70}" sibTransId="{20920CD7-6444-43E6-9AB6-AA5A5B4C88DE}"/>
    <dgm:cxn modelId="{7E712B75-972D-4435-B842-448228E134C6}" type="presOf" srcId="{3F8082ED-2C84-4250-AF55-D0F0697E53B8}" destId="{8E47E296-A3AD-474B-AEDC-7EEBBB0840A5}" srcOrd="0" destOrd="0" presId="urn:microsoft.com/office/officeart/2005/8/layout/bProcess4"/>
    <dgm:cxn modelId="{6A733E60-FB06-4DE7-9948-758A453744BC}" srcId="{8E784FD1-69A8-49C8-BB8E-16AE06442871}" destId="{B798E347-CC40-4AC5-9603-4A34E05F1F57}" srcOrd="4" destOrd="0" parTransId="{D80C1F14-F4F7-43BB-A8E2-A045EED7FD1C}" sibTransId="{DFA1790F-79E8-4B40-8777-BEBFF13DDE8C}"/>
    <dgm:cxn modelId="{A4004D79-B8D0-4761-9321-5C18D94F7A46}" type="presOf" srcId="{8E784FD1-69A8-49C8-BB8E-16AE06442871}" destId="{E1422740-B79B-4B45-B71D-20ECB7F45332}" srcOrd="0" destOrd="0" presId="urn:microsoft.com/office/officeart/2005/8/layout/bProcess4"/>
    <dgm:cxn modelId="{8DA4DCBE-0D55-40A6-880C-1DEB4B04D3AA}" srcId="{8E784FD1-69A8-49C8-BB8E-16AE06442871}" destId="{65B80EE4-8E06-48B7-9A9C-2BC2E7F0CDC8}" srcOrd="2" destOrd="0" parTransId="{1779172D-918C-4453-BDBA-72C68D9EDA67}" sibTransId="{38244ED6-EDE3-40EB-A0FA-E2BF1308D589}"/>
    <dgm:cxn modelId="{957B5380-EA21-449D-893C-B3D0696CD3B4}" type="presOf" srcId="{24D7E505-A881-4984-8552-B5BED54887F3}" destId="{C1F12F3F-51EE-444F-BA78-90352B7F0E19}" srcOrd="0" destOrd="0" presId="urn:microsoft.com/office/officeart/2005/8/layout/bProcess4"/>
    <dgm:cxn modelId="{EE16A3F7-6681-496E-9979-D7AB84C7AF1B}" type="presOf" srcId="{B798E347-CC40-4AC5-9603-4A34E05F1F57}" destId="{69707F59-D76E-49AC-A28E-B250B325549A}" srcOrd="0" destOrd="0" presId="urn:microsoft.com/office/officeart/2005/8/layout/bProcess4"/>
    <dgm:cxn modelId="{EB059738-B78B-4F2D-9F13-E3372889EFAF}" type="presOf" srcId="{DFA1790F-79E8-4B40-8777-BEBFF13DDE8C}" destId="{B2D72F56-89DA-4B92-9E8F-7DEC16F528F4}" srcOrd="0" destOrd="0" presId="urn:microsoft.com/office/officeart/2005/8/layout/bProcess4"/>
    <dgm:cxn modelId="{DECC4CAB-A07E-48F6-AE5B-07A31B50029A}" type="presOf" srcId="{E122C688-930B-45FF-8F98-A790DD9DD1B9}" destId="{4F39A62E-64C7-4EAE-80B4-D56CDD4509C7}" srcOrd="0" destOrd="0" presId="urn:microsoft.com/office/officeart/2005/8/layout/bProcess4"/>
    <dgm:cxn modelId="{E56ABE42-61E9-4819-A116-A8C3756D4B65}" type="presOf" srcId="{A9C2359B-99A5-45E9-ABAF-3F7EC454CE7C}" destId="{B8C5782C-827A-4A47-B1D3-B2B360B9D344}" srcOrd="0" destOrd="0" presId="urn:microsoft.com/office/officeart/2005/8/layout/bProcess4"/>
    <dgm:cxn modelId="{EF1E6594-51F3-4BF0-AB58-583C88D2A8D8}" type="presOf" srcId="{15EE7C1B-5BBB-4EAD-8D89-01EC2C15524B}" destId="{76FB80FB-E37E-44A4-B5AB-005A272994E7}" srcOrd="0" destOrd="0" presId="urn:microsoft.com/office/officeart/2005/8/layout/bProcess4"/>
    <dgm:cxn modelId="{D9576123-E452-403A-9B3C-CDE9F28D04AD}" srcId="{8E784FD1-69A8-49C8-BB8E-16AE06442871}" destId="{F06E040F-35FD-4072-AB05-539AA70876C2}" srcOrd="1" destOrd="0" parTransId="{7C0A3F3B-26B7-41FF-8844-177BAA7614B7}" sibTransId="{D000A984-F8A4-4A90-AD4B-65A594919D67}"/>
    <dgm:cxn modelId="{593B6A6F-0B3E-4318-9F1D-10FEDBB4A37C}" type="presOf" srcId="{65B80EE4-8E06-48B7-9A9C-2BC2E7F0CDC8}" destId="{140EDC8C-C9BD-437D-A8E5-E3603B8C8EC2}" srcOrd="0" destOrd="0" presId="urn:microsoft.com/office/officeart/2005/8/layout/bProcess4"/>
    <dgm:cxn modelId="{9E8F549F-93CD-4BDE-B501-70E26B81A42D}" type="presOf" srcId="{7FBAC326-D79C-420B-B583-6CEA998F551E}" destId="{73AA8937-5A53-4F0B-9BC7-79DDE696A9DE}" srcOrd="0" destOrd="0" presId="urn:microsoft.com/office/officeart/2005/8/layout/bProcess4"/>
    <dgm:cxn modelId="{A81BFE04-F65B-4E40-8958-7C9A50625786}" type="presOf" srcId="{F06E040F-35FD-4072-AB05-539AA70876C2}" destId="{C1A4E8EB-60D2-418B-A8E0-5A8156763BAE}" srcOrd="0" destOrd="0" presId="urn:microsoft.com/office/officeart/2005/8/layout/bProcess4"/>
    <dgm:cxn modelId="{556C7A42-876B-4955-AC10-3405FA4F294B}" srcId="{8E784FD1-69A8-49C8-BB8E-16AE06442871}" destId="{AEF640B5-E79D-4F46-A746-F584D6A6398A}" srcOrd="6" destOrd="0" parTransId="{1CD05B3C-C888-4480-B96D-456C7783CD79}" sibTransId="{7FBAC326-D79C-420B-B583-6CEA998F551E}"/>
    <dgm:cxn modelId="{C7965DF3-53A6-4209-8853-F8C9DE7BE58A}" type="presParOf" srcId="{E1422740-B79B-4B45-B71D-20ECB7F45332}" destId="{CE84CB6E-949E-4AB4-8A95-06F483A09273}" srcOrd="0" destOrd="0" presId="urn:microsoft.com/office/officeart/2005/8/layout/bProcess4"/>
    <dgm:cxn modelId="{600F1993-D20E-476E-BF5A-950D9347C6C4}" type="presParOf" srcId="{CE84CB6E-949E-4AB4-8A95-06F483A09273}" destId="{0A7053F8-9F80-4421-8940-4E8828C603A6}" srcOrd="0" destOrd="0" presId="urn:microsoft.com/office/officeart/2005/8/layout/bProcess4"/>
    <dgm:cxn modelId="{95D713D1-B2F2-4957-801A-D1F33C6975C4}" type="presParOf" srcId="{CE84CB6E-949E-4AB4-8A95-06F483A09273}" destId="{0DB48337-5376-45EE-9320-BC9EA3F16B4C}" srcOrd="1" destOrd="0" presId="urn:microsoft.com/office/officeart/2005/8/layout/bProcess4"/>
    <dgm:cxn modelId="{0FD4CE56-8C82-42BE-852C-4030D2D32C54}" type="presParOf" srcId="{E1422740-B79B-4B45-B71D-20ECB7F45332}" destId="{4F39A62E-64C7-4EAE-80B4-D56CDD4509C7}" srcOrd="1" destOrd="0" presId="urn:microsoft.com/office/officeart/2005/8/layout/bProcess4"/>
    <dgm:cxn modelId="{FE584B0B-E195-4AB2-A1DF-F5B2465E9B83}" type="presParOf" srcId="{E1422740-B79B-4B45-B71D-20ECB7F45332}" destId="{1E62B9D4-ED09-42CA-947F-7DD47CF6432F}" srcOrd="2" destOrd="0" presId="urn:microsoft.com/office/officeart/2005/8/layout/bProcess4"/>
    <dgm:cxn modelId="{ABC49EE2-99D9-44F8-8CA7-8A3CC57179A6}" type="presParOf" srcId="{1E62B9D4-ED09-42CA-947F-7DD47CF6432F}" destId="{9AB9EF14-6F81-4042-B486-701AB3F38B7F}" srcOrd="0" destOrd="0" presId="urn:microsoft.com/office/officeart/2005/8/layout/bProcess4"/>
    <dgm:cxn modelId="{D5E47E73-6A41-4F18-9543-3F0263F80E3D}" type="presParOf" srcId="{1E62B9D4-ED09-42CA-947F-7DD47CF6432F}" destId="{C1A4E8EB-60D2-418B-A8E0-5A8156763BAE}" srcOrd="1" destOrd="0" presId="urn:microsoft.com/office/officeart/2005/8/layout/bProcess4"/>
    <dgm:cxn modelId="{B348F430-A2E3-4B46-8FF1-39450EC4092D}" type="presParOf" srcId="{E1422740-B79B-4B45-B71D-20ECB7F45332}" destId="{ED67C237-7F24-4360-9071-62B8AADC8A22}" srcOrd="3" destOrd="0" presId="urn:microsoft.com/office/officeart/2005/8/layout/bProcess4"/>
    <dgm:cxn modelId="{9745CB74-0E9A-43D5-B6FB-6E3E45D541A0}" type="presParOf" srcId="{E1422740-B79B-4B45-B71D-20ECB7F45332}" destId="{63C71C82-2B78-4455-9155-9999DBD41DE0}" srcOrd="4" destOrd="0" presId="urn:microsoft.com/office/officeart/2005/8/layout/bProcess4"/>
    <dgm:cxn modelId="{B78885A6-03A6-4F1B-ADE1-2DF55FBB35CD}" type="presParOf" srcId="{63C71C82-2B78-4455-9155-9999DBD41DE0}" destId="{6E358357-5482-4C3E-AFFA-94F30F7A5763}" srcOrd="0" destOrd="0" presId="urn:microsoft.com/office/officeart/2005/8/layout/bProcess4"/>
    <dgm:cxn modelId="{8C0959CE-5243-4611-AA76-D58D37AFE894}" type="presParOf" srcId="{63C71C82-2B78-4455-9155-9999DBD41DE0}" destId="{140EDC8C-C9BD-437D-A8E5-E3603B8C8EC2}" srcOrd="1" destOrd="0" presId="urn:microsoft.com/office/officeart/2005/8/layout/bProcess4"/>
    <dgm:cxn modelId="{99710CF2-5E18-4BF5-878E-CFD581219E9C}" type="presParOf" srcId="{E1422740-B79B-4B45-B71D-20ECB7F45332}" destId="{88569444-CDC6-44AD-AD0C-698BD73867F3}" srcOrd="5" destOrd="0" presId="urn:microsoft.com/office/officeart/2005/8/layout/bProcess4"/>
    <dgm:cxn modelId="{2F00F96D-34E8-4FDE-9A21-335D2C031BF6}" type="presParOf" srcId="{E1422740-B79B-4B45-B71D-20ECB7F45332}" destId="{34BB501A-D2B0-4172-932A-1D227169B97D}" srcOrd="6" destOrd="0" presId="urn:microsoft.com/office/officeart/2005/8/layout/bProcess4"/>
    <dgm:cxn modelId="{4A65506B-93CA-4277-A64E-B118866090B9}" type="presParOf" srcId="{34BB501A-D2B0-4172-932A-1D227169B97D}" destId="{2367B9C9-B7E2-4372-87A4-AE4FE3441D95}" srcOrd="0" destOrd="0" presId="urn:microsoft.com/office/officeart/2005/8/layout/bProcess4"/>
    <dgm:cxn modelId="{678EE3BB-143E-441F-8DEC-D78F1F8207D1}" type="presParOf" srcId="{34BB501A-D2B0-4172-932A-1D227169B97D}" destId="{B8C5782C-827A-4A47-B1D3-B2B360B9D344}" srcOrd="1" destOrd="0" presId="urn:microsoft.com/office/officeart/2005/8/layout/bProcess4"/>
    <dgm:cxn modelId="{C11FA212-2965-4B5D-95E6-D6AE13A797DA}" type="presParOf" srcId="{E1422740-B79B-4B45-B71D-20ECB7F45332}" destId="{C1F12F3F-51EE-444F-BA78-90352B7F0E19}" srcOrd="7" destOrd="0" presId="urn:microsoft.com/office/officeart/2005/8/layout/bProcess4"/>
    <dgm:cxn modelId="{5FFA238A-2B58-4B25-91D0-687E2614B45C}" type="presParOf" srcId="{E1422740-B79B-4B45-B71D-20ECB7F45332}" destId="{033D64F0-E9D2-4FEE-B250-0CD0F8FC5014}" srcOrd="8" destOrd="0" presId="urn:microsoft.com/office/officeart/2005/8/layout/bProcess4"/>
    <dgm:cxn modelId="{5FBE18CA-85BE-4678-9101-E734FB7D407A}" type="presParOf" srcId="{033D64F0-E9D2-4FEE-B250-0CD0F8FC5014}" destId="{406C414A-DEAE-49F9-B9BA-5C3C26EA5F00}" srcOrd="0" destOrd="0" presId="urn:microsoft.com/office/officeart/2005/8/layout/bProcess4"/>
    <dgm:cxn modelId="{09837222-67F4-422B-9737-E40065509DC3}" type="presParOf" srcId="{033D64F0-E9D2-4FEE-B250-0CD0F8FC5014}" destId="{69707F59-D76E-49AC-A28E-B250B325549A}" srcOrd="1" destOrd="0" presId="urn:microsoft.com/office/officeart/2005/8/layout/bProcess4"/>
    <dgm:cxn modelId="{E5295E52-785F-40F5-96C1-290B48639FD2}" type="presParOf" srcId="{E1422740-B79B-4B45-B71D-20ECB7F45332}" destId="{B2D72F56-89DA-4B92-9E8F-7DEC16F528F4}" srcOrd="9" destOrd="0" presId="urn:microsoft.com/office/officeart/2005/8/layout/bProcess4"/>
    <dgm:cxn modelId="{1AD9DACD-8B82-453F-9AEC-D5457CF3F23B}" type="presParOf" srcId="{E1422740-B79B-4B45-B71D-20ECB7F45332}" destId="{FA5AFDE3-5630-471C-9462-4EEAE56D05F4}" srcOrd="10" destOrd="0" presId="urn:microsoft.com/office/officeart/2005/8/layout/bProcess4"/>
    <dgm:cxn modelId="{0CD43D6F-C2F6-47A7-BEC8-C64E681231BE}" type="presParOf" srcId="{FA5AFDE3-5630-471C-9462-4EEAE56D05F4}" destId="{FB62EDAC-40A5-4DE3-B6E4-D62066BE8BC9}" srcOrd="0" destOrd="0" presId="urn:microsoft.com/office/officeart/2005/8/layout/bProcess4"/>
    <dgm:cxn modelId="{A2D7AF61-94B3-4FCB-AFFD-FFE73A0C7757}" type="presParOf" srcId="{FA5AFDE3-5630-471C-9462-4EEAE56D05F4}" destId="{8E47E296-A3AD-474B-AEDC-7EEBBB0840A5}" srcOrd="1" destOrd="0" presId="urn:microsoft.com/office/officeart/2005/8/layout/bProcess4"/>
    <dgm:cxn modelId="{D2ACFF0D-817E-4ABF-86C2-DBF16D552B42}" type="presParOf" srcId="{E1422740-B79B-4B45-B71D-20ECB7F45332}" destId="{6448014D-63E1-46F6-9DF7-20F302AB37AC}" srcOrd="11" destOrd="0" presId="urn:microsoft.com/office/officeart/2005/8/layout/bProcess4"/>
    <dgm:cxn modelId="{FB4484F6-66A7-4F40-B0AC-16A8B94784FE}" type="presParOf" srcId="{E1422740-B79B-4B45-B71D-20ECB7F45332}" destId="{35BF8D00-2B3A-4DBB-AC8C-DA48713AE969}" srcOrd="12" destOrd="0" presId="urn:microsoft.com/office/officeart/2005/8/layout/bProcess4"/>
    <dgm:cxn modelId="{3DD13F0F-B689-437C-ACC9-E6C1904551C0}" type="presParOf" srcId="{35BF8D00-2B3A-4DBB-AC8C-DA48713AE969}" destId="{337FCC1C-22CD-4E3D-BF91-8DAAAEE905EB}" srcOrd="0" destOrd="0" presId="urn:microsoft.com/office/officeart/2005/8/layout/bProcess4"/>
    <dgm:cxn modelId="{69731E72-0327-43DB-BF51-5D736205E9F4}" type="presParOf" srcId="{35BF8D00-2B3A-4DBB-AC8C-DA48713AE969}" destId="{62CBCF8A-3E7A-4B15-86A8-523A9F45BB64}" srcOrd="1" destOrd="0" presId="urn:microsoft.com/office/officeart/2005/8/layout/bProcess4"/>
    <dgm:cxn modelId="{01B58180-98EF-4810-AE8A-151285BE43EB}" type="presParOf" srcId="{E1422740-B79B-4B45-B71D-20ECB7F45332}" destId="{73AA8937-5A53-4F0B-9BC7-79DDE696A9DE}" srcOrd="13" destOrd="0" presId="urn:microsoft.com/office/officeart/2005/8/layout/bProcess4"/>
    <dgm:cxn modelId="{5A06098B-DF38-4F15-857C-043BC44AAEE0}" type="presParOf" srcId="{E1422740-B79B-4B45-B71D-20ECB7F45332}" destId="{C6D9B732-980F-4081-906F-DDC2EF4DDE90}" srcOrd="14" destOrd="0" presId="urn:microsoft.com/office/officeart/2005/8/layout/bProcess4"/>
    <dgm:cxn modelId="{03576CB5-F3CE-4593-B1F2-C19902D1E1B2}" type="presParOf" srcId="{C6D9B732-980F-4081-906F-DDC2EF4DDE90}" destId="{74B12B27-8AE0-4A03-8CAF-7CCE4CA7A7A0}" srcOrd="0" destOrd="0" presId="urn:microsoft.com/office/officeart/2005/8/layout/bProcess4"/>
    <dgm:cxn modelId="{58A64070-6540-4E51-87BB-7D49538516FF}" type="presParOf" srcId="{C6D9B732-980F-4081-906F-DDC2EF4DDE90}" destId="{76FB80FB-E37E-44A4-B5AB-005A272994E7}" srcOrd="1" destOrd="0" presId="urn:microsoft.com/office/officeart/2005/8/layout/bProcess4"/>
    <dgm:cxn modelId="{E8C72588-BC79-45A8-9A12-2A755289AE49}" type="presParOf" srcId="{E1422740-B79B-4B45-B71D-20ECB7F45332}" destId="{5A67C58B-D83E-4206-9693-3E53DA7B492D}" srcOrd="15" destOrd="0" presId="urn:microsoft.com/office/officeart/2005/8/layout/bProcess4"/>
    <dgm:cxn modelId="{E234B2E2-2602-41E5-9BC0-45FD2780D844}" type="presParOf" srcId="{E1422740-B79B-4B45-B71D-20ECB7F45332}" destId="{6F261C83-2234-43F0-9AF4-670A332FF583}" srcOrd="16" destOrd="0" presId="urn:microsoft.com/office/officeart/2005/8/layout/bProcess4"/>
    <dgm:cxn modelId="{B72BFC37-8690-4CB7-B8D2-0927A8FCFE52}" type="presParOf" srcId="{6F261C83-2234-43F0-9AF4-670A332FF583}" destId="{69D7130A-98F3-4064-9D08-BBBF0086084F}" srcOrd="0" destOrd="0" presId="urn:microsoft.com/office/officeart/2005/8/layout/bProcess4"/>
    <dgm:cxn modelId="{8B40FC6F-5B2B-4B6E-B734-8701BCA4378A}" type="presParOf" srcId="{6F261C83-2234-43F0-9AF4-670A332FF583}" destId="{0624EC47-6E4B-4423-8373-F576FD25AA72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39A62E-64C7-4EAE-80B4-D56CDD4509C7}">
      <dsp:nvSpPr>
        <dsp:cNvPr id="0" name=""/>
        <dsp:cNvSpPr/>
      </dsp:nvSpPr>
      <dsp:spPr>
        <a:xfrm rot="5276880">
          <a:off x="9236" y="1112731"/>
          <a:ext cx="1182344" cy="142378"/>
        </a:xfrm>
        <a:prstGeom prst="rect">
          <a:avLst/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B48337-5376-45EE-9320-BC9EA3F16B4C}">
      <dsp:nvSpPr>
        <dsp:cNvPr id="0" name=""/>
        <dsp:cNvSpPr/>
      </dsp:nvSpPr>
      <dsp:spPr>
        <a:xfrm>
          <a:off x="1" y="360044"/>
          <a:ext cx="2090505" cy="949187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Внесение поручений (резолюций)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7802" y="387845"/>
        <a:ext cx="2034903" cy="893585"/>
      </dsp:txXfrm>
    </dsp:sp>
    <dsp:sp modelId="{ED67C237-7F24-4360-9071-62B8AADC8A22}">
      <dsp:nvSpPr>
        <dsp:cNvPr id="0" name=""/>
        <dsp:cNvSpPr/>
      </dsp:nvSpPr>
      <dsp:spPr>
        <a:xfrm rot="5463325">
          <a:off x="22025" y="2300861"/>
          <a:ext cx="1187485" cy="142378"/>
        </a:xfrm>
        <a:prstGeom prst="rect">
          <a:avLst/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A4E8EB-60D2-418B-A8E0-5A8156763BAE}">
      <dsp:nvSpPr>
        <dsp:cNvPr id="0" name=""/>
        <dsp:cNvSpPr/>
      </dsp:nvSpPr>
      <dsp:spPr>
        <a:xfrm>
          <a:off x="1" y="1541630"/>
          <a:ext cx="2195200" cy="949187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Возможность установления контроля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7802" y="1569431"/>
        <a:ext cx="2139598" cy="893585"/>
      </dsp:txXfrm>
    </dsp:sp>
    <dsp:sp modelId="{88569444-CDC6-44AD-AD0C-698BD73867F3}">
      <dsp:nvSpPr>
        <dsp:cNvPr id="0" name=""/>
        <dsp:cNvSpPr/>
      </dsp:nvSpPr>
      <dsp:spPr>
        <a:xfrm>
          <a:off x="609858" y="2898199"/>
          <a:ext cx="2767354" cy="142378"/>
        </a:xfrm>
        <a:prstGeom prst="rect">
          <a:avLst/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0EDC8C-C9BD-437D-A8E5-E3603B8C8EC2}">
      <dsp:nvSpPr>
        <dsp:cNvPr id="0" name=""/>
        <dsp:cNvSpPr/>
      </dsp:nvSpPr>
      <dsp:spPr>
        <a:xfrm>
          <a:off x="0" y="2736305"/>
          <a:ext cx="2151459" cy="949187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Установление сроков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7801" y="2764106"/>
        <a:ext cx="2095857" cy="893585"/>
      </dsp:txXfrm>
    </dsp:sp>
    <dsp:sp modelId="{C1F12F3F-51EE-444F-BA78-90352B7F0E19}">
      <dsp:nvSpPr>
        <dsp:cNvPr id="0" name=""/>
        <dsp:cNvSpPr/>
      </dsp:nvSpPr>
      <dsp:spPr>
        <a:xfrm rot="16187770">
          <a:off x="2792017" y="2322906"/>
          <a:ext cx="1187291" cy="142378"/>
        </a:xfrm>
        <a:prstGeom prst="rect">
          <a:avLst/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C5782C-827A-4A47-B1D3-B2B360B9D344}">
      <dsp:nvSpPr>
        <dsp:cNvPr id="0" name=""/>
        <dsp:cNvSpPr/>
      </dsp:nvSpPr>
      <dsp:spPr>
        <a:xfrm>
          <a:off x="2736302" y="2736305"/>
          <a:ext cx="2234054" cy="949187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Применение упреждающего контроля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764103" y="2764106"/>
        <a:ext cx="2178452" cy="893585"/>
      </dsp:txXfrm>
    </dsp:sp>
    <dsp:sp modelId="{B2D72F56-89DA-4B92-9E8F-7DEC16F528F4}">
      <dsp:nvSpPr>
        <dsp:cNvPr id="0" name=""/>
        <dsp:cNvSpPr/>
      </dsp:nvSpPr>
      <dsp:spPr>
        <a:xfrm rot="16224844">
          <a:off x="2802253" y="1168877"/>
          <a:ext cx="1181616" cy="142378"/>
        </a:xfrm>
        <a:prstGeom prst="rect">
          <a:avLst/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707F59-D76E-49AC-A28E-B250B325549A}">
      <dsp:nvSpPr>
        <dsp:cNvPr id="0" name=""/>
        <dsp:cNvSpPr/>
      </dsp:nvSpPr>
      <dsp:spPr>
        <a:xfrm>
          <a:off x="2732078" y="1541630"/>
          <a:ext cx="2234054" cy="949187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Регулирование сроков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759879" y="1569431"/>
        <a:ext cx="2178452" cy="893585"/>
      </dsp:txXfrm>
    </dsp:sp>
    <dsp:sp modelId="{6448014D-63E1-46F6-9DF7-20F302AB37AC}">
      <dsp:nvSpPr>
        <dsp:cNvPr id="0" name=""/>
        <dsp:cNvSpPr/>
      </dsp:nvSpPr>
      <dsp:spPr>
        <a:xfrm rot="21593822">
          <a:off x="3402541" y="519489"/>
          <a:ext cx="2725351" cy="142378"/>
        </a:xfrm>
        <a:prstGeom prst="rect">
          <a:avLst/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47E296-A3AD-474B-AEDC-7EEBBB0840A5}">
      <dsp:nvSpPr>
        <dsp:cNvPr id="0" name=""/>
        <dsp:cNvSpPr/>
      </dsp:nvSpPr>
      <dsp:spPr>
        <a:xfrm>
          <a:off x="2736302" y="360044"/>
          <a:ext cx="2263700" cy="949187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Создание отчетов об исполнении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764103" y="387845"/>
        <a:ext cx="2208098" cy="893585"/>
      </dsp:txXfrm>
    </dsp:sp>
    <dsp:sp modelId="{73AA8937-5A53-4F0B-9BC7-79DDE696A9DE}">
      <dsp:nvSpPr>
        <dsp:cNvPr id="0" name=""/>
        <dsp:cNvSpPr/>
      </dsp:nvSpPr>
      <dsp:spPr>
        <a:xfrm rot="5399995">
          <a:off x="5522217" y="1131553"/>
          <a:ext cx="1221634" cy="142378"/>
        </a:xfrm>
        <a:prstGeom prst="rect">
          <a:avLst/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CBCF8A-3E7A-4B15-86A8-523A9F45BB64}">
      <dsp:nvSpPr>
        <dsp:cNvPr id="0" name=""/>
        <dsp:cNvSpPr/>
      </dsp:nvSpPr>
      <dsp:spPr>
        <a:xfrm>
          <a:off x="5503238" y="355146"/>
          <a:ext cx="2201386" cy="949187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Возможность установление «связей» с документами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5531039" y="382947"/>
        <a:ext cx="2145784" cy="893585"/>
      </dsp:txXfrm>
    </dsp:sp>
    <dsp:sp modelId="{5A67C58B-D83E-4206-9693-3E53DA7B492D}">
      <dsp:nvSpPr>
        <dsp:cNvPr id="0" name=""/>
        <dsp:cNvSpPr/>
      </dsp:nvSpPr>
      <dsp:spPr>
        <a:xfrm rot="5400006">
          <a:off x="5564759" y="2318037"/>
          <a:ext cx="1136549" cy="142378"/>
        </a:xfrm>
        <a:prstGeom prst="rect">
          <a:avLst/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FB80FB-E37E-44A4-B5AB-005A272994E7}">
      <dsp:nvSpPr>
        <dsp:cNvPr id="0" name=""/>
        <dsp:cNvSpPr/>
      </dsp:nvSpPr>
      <dsp:spPr>
        <a:xfrm>
          <a:off x="5503010" y="1584173"/>
          <a:ext cx="2201845" cy="949187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Снятие с контроля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5530811" y="1611974"/>
        <a:ext cx="2146243" cy="893585"/>
      </dsp:txXfrm>
    </dsp:sp>
    <dsp:sp modelId="{0624EC47-6E4B-4423-8373-F576FD25AA72}">
      <dsp:nvSpPr>
        <dsp:cNvPr id="0" name=""/>
        <dsp:cNvSpPr/>
      </dsp:nvSpPr>
      <dsp:spPr>
        <a:xfrm>
          <a:off x="5503008" y="2728114"/>
          <a:ext cx="2201845" cy="949187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Формирование аналитических отчетов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5530809" y="2755915"/>
        <a:ext cx="2146243" cy="8935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0488" y="754063"/>
            <a:ext cx="6613525" cy="372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4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79482" y="4715724"/>
            <a:ext cx="5437284" cy="446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1" y="0"/>
            <a:ext cx="2949180" cy="495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63382" algn="l"/>
                <a:tab pos="1326764" algn="l"/>
                <a:tab pos="1990146" algn="l"/>
                <a:tab pos="2653528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</a:lstStyle>
          <a:p>
            <a:endParaRPr lang="ru-RU" alt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3847068" y="0"/>
            <a:ext cx="2949180" cy="495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63382" algn="l"/>
                <a:tab pos="1326764" algn="l"/>
                <a:tab pos="1990146" algn="l"/>
                <a:tab pos="2653528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</a:lstStyle>
          <a:p>
            <a:endParaRPr lang="ru-RU" alt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1" y="9431445"/>
            <a:ext cx="2949180" cy="495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63382" algn="l"/>
                <a:tab pos="1326764" algn="l"/>
                <a:tab pos="1990146" algn="l"/>
                <a:tab pos="2653528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</a:lstStyle>
          <a:p>
            <a:endParaRPr lang="ru-RU" alt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3847068" y="9431445"/>
            <a:ext cx="2949180" cy="495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63382" algn="l"/>
                <a:tab pos="1326764" algn="l"/>
                <a:tab pos="1990146" algn="l"/>
                <a:tab pos="2653528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</a:lstStyle>
          <a:p>
            <a:fld id="{F591AD6D-0AB6-45B2-829C-D11B3A7002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3441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6385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0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601715" indent="-231429" algn="l" defTabSz="36385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0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925716" indent="-185143" algn="l" defTabSz="36385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0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296002" indent="-185143" algn="l" defTabSz="36385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0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1666288" indent="-185143" algn="l" defTabSz="36385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0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1851431" algn="l" defTabSz="74057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21718" algn="l" defTabSz="74057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92004" algn="l" defTabSz="74057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962290" algn="l" defTabSz="74057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54063"/>
            <a:ext cx="6613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F591AD6D-0AB6-45B2-829C-D11B3A7002E9}" type="slidenum">
              <a:rPr lang="ru-RU" altLang="ru-RU" smtClean="0"/>
              <a:pPr/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6822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1985963"/>
            <a:ext cx="3571875" cy="3157537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3" tIns="40817" rIns="81633" bIns="40817"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693"/>
            <a:ext cx="9146380" cy="5144194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3" tIns="40817" rIns="81633" bIns="40817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3" y="1297802"/>
            <a:ext cx="5648623" cy="903229"/>
          </a:xfrm>
        </p:spPr>
        <p:txBody>
          <a:bodyPr bIns="8163" anchor="b"/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8" y="1853195"/>
            <a:ext cx="6511131" cy="246944"/>
          </a:xfrm>
        </p:spPr>
        <p:txBody>
          <a:bodyPr tIns="8163">
            <a:normAutofit/>
          </a:bodyPr>
          <a:lstStyle>
            <a:lvl1pPr marL="0" indent="0" algn="l">
              <a:buNone/>
              <a:defRPr kumimoji="0" lang="en-US" sz="1200" b="0" i="0" u="none" strike="noStrike" kern="1200" cap="all" spc="357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08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3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6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9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8163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June 9, 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June 9, 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205979"/>
            <a:ext cx="2057400" cy="350877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350877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June 9, 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June 9, 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693"/>
            <a:ext cx="9146380" cy="5144194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3" tIns="40817" rIns="81633" bIns="40817"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1" y="1985963"/>
            <a:ext cx="3571875" cy="3157537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3" tIns="40817" rIns="81633" bIns="40817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295053"/>
            <a:ext cx="5650992" cy="905632"/>
          </a:xfrm>
        </p:spPr>
        <p:txBody>
          <a:bodyPr bIns="8163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81633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1851228"/>
            <a:ext cx="6510528" cy="246888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200" b="0" i="0" u="none" strike="noStrike" kern="1200" cap="all" spc="357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0816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3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2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326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4083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489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571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653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8163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June 9, 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822960"/>
            <a:ext cx="3200400" cy="27843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822960"/>
            <a:ext cx="3200400" cy="27843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June 9, 2021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822960"/>
            <a:ext cx="3200400" cy="41148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200" b="0" kern="1200" cap="all" spc="357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08167" indent="0">
              <a:buNone/>
              <a:defRPr sz="1800" b="1"/>
            </a:lvl2pPr>
            <a:lvl3pPr marL="816333" indent="0">
              <a:buNone/>
              <a:defRPr sz="1600" b="1"/>
            </a:lvl3pPr>
            <a:lvl4pPr marL="1224500" indent="0">
              <a:buNone/>
              <a:defRPr sz="1500" b="1"/>
            </a:lvl4pPr>
            <a:lvl5pPr marL="1632666" indent="0">
              <a:buNone/>
              <a:defRPr sz="1500" b="1"/>
            </a:lvl5pPr>
            <a:lvl6pPr marL="2040833" indent="0">
              <a:buNone/>
              <a:defRPr sz="1500" b="1"/>
            </a:lvl6pPr>
            <a:lvl7pPr marL="2448999" indent="0">
              <a:buNone/>
              <a:defRPr sz="1500" b="1"/>
            </a:lvl7pPr>
            <a:lvl8pPr marL="2857166" indent="0">
              <a:buNone/>
              <a:defRPr sz="1500" b="1"/>
            </a:lvl8pPr>
            <a:lvl9pPr marL="3265332" indent="0">
              <a:buNone/>
              <a:defRPr sz="1500" b="1"/>
            </a:lvl9pPr>
          </a:lstStyle>
          <a:p>
            <a:pPr marL="0" lvl="0" indent="0" algn="l" defTabSz="81633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1" y="1276386"/>
            <a:ext cx="3200400" cy="23317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822960"/>
            <a:ext cx="3200400" cy="41148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200" b="0" kern="1200" cap="all" spc="357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08167" indent="0">
              <a:buNone/>
              <a:defRPr sz="1800" b="1"/>
            </a:lvl2pPr>
            <a:lvl3pPr marL="816333" indent="0">
              <a:buNone/>
              <a:defRPr sz="1600" b="1"/>
            </a:lvl3pPr>
            <a:lvl4pPr marL="1224500" indent="0">
              <a:buNone/>
              <a:defRPr sz="1500" b="1"/>
            </a:lvl4pPr>
            <a:lvl5pPr marL="1632666" indent="0">
              <a:buNone/>
              <a:defRPr sz="1500" b="1"/>
            </a:lvl5pPr>
            <a:lvl6pPr marL="2040833" indent="0">
              <a:buNone/>
              <a:defRPr sz="1500" b="1"/>
            </a:lvl6pPr>
            <a:lvl7pPr marL="2448999" indent="0">
              <a:buNone/>
              <a:defRPr sz="1500" b="1"/>
            </a:lvl7pPr>
            <a:lvl8pPr marL="2857166" indent="0">
              <a:buNone/>
              <a:defRPr sz="1500" b="1"/>
            </a:lvl8pPr>
            <a:lvl9pPr marL="3265332" indent="0">
              <a:buNone/>
              <a:defRPr sz="1500" b="1"/>
            </a:lvl9pPr>
          </a:lstStyle>
          <a:p>
            <a:pPr marL="0" lvl="0" indent="0" algn="l" defTabSz="81633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276386"/>
            <a:ext cx="3200400" cy="23317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June 9, 2021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June 9, 2021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June 9, 2021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1985963"/>
            <a:ext cx="3571875" cy="3157537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3" tIns="40817" rIns="81633" bIns="40817"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1290639" y="-1290637"/>
            <a:ext cx="51435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3" tIns="40817" rIns="81633" bIns="40817" rtlCol="0" anchor="ctr"/>
          <a:lstStyle/>
          <a:p>
            <a:pPr marL="0" algn="ctr" defTabSz="816333" rtl="0" eaLnBrk="1" latinLnBrk="0" hangingPunct="1"/>
            <a:endParaRPr lang="en-US" sz="16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182077"/>
            <a:ext cx="5212080" cy="817071"/>
          </a:xfrm>
        </p:spPr>
        <p:txBody>
          <a:bodyPr bIns="0" anchor="b"/>
          <a:lstStyle>
            <a:lvl1pPr algn="l">
              <a:defRPr kumimoji="0" lang="en-US" sz="25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81633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3" y="1964185"/>
            <a:ext cx="3807779" cy="2493515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1690039"/>
            <a:ext cx="5794760" cy="467485"/>
          </a:xfrm>
        </p:spPr>
        <p:txBody>
          <a:bodyPr>
            <a:normAutofit/>
          </a:bodyPr>
          <a:lstStyle>
            <a:lvl1pPr marL="0" indent="0">
              <a:buNone/>
              <a:defRPr lang="en-US" sz="12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08167" indent="0">
              <a:buNone/>
              <a:defRPr sz="1100"/>
            </a:lvl2pPr>
            <a:lvl3pPr marL="816333" indent="0">
              <a:buNone/>
              <a:defRPr sz="900"/>
            </a:lvl3pPr>
            <a:lvl4pPr marL="1224500" indent="0">
              <a:buNone/>
              <a:defRPr sz="800"/>
            </a:lvl4pPr>
            <a:lvl5pPr marL="1632666" indent="0">
              <a:buNone/>
              <a:defRPr sz="800"/>
            </a:lvl5pPr>
            <a:lvl6pPr marL="2040833" indent="0">
              <a:buNone/>
              <a:defRPr sz="800"/>
            </a:lvl6pPr>
            <a:lvl7pPr marL="2448999" indent="0">
              <a:buNone/>
              <a:defRPr sz="800"/>
            </a:lvl7pPr>
            <a:lvl8pPr marL="2857166" indent="0">
              <a:buNone/>
              <a:defRPr sz="800"/>
            </a:lvl8pPr>
            <a:lvl9pPr marL="3265332" indent="0">
              <a:buNone/>
              <a:defRPr sz="800"/>
            </a:lvl9pPr>
          </a:lstStyle>
          <a:p>
            <a:pPr marL="0" marR="0" lvl="0" indent="0" algn="l" defTabSz="816333" rtl="0" eaLnBrk="1" fontAlgn="auto" latinLnBrk="0" hangingPunct="1">
              <a:lnSpc>
                <a:spcPct val="100000"/>
              </a:lnSpc>
              <a:spcBef>
                <a:spcPts val="268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June 9, 2021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51435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63267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1985963"/>
            <a:ext cx="3571875" cy="3157537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3" tIns="40817" rIns="81633" bIns="40817"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" y="3786188"/>
            <a:ext cx="3571875" cy="1357312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3" tIns="40817" rIns="81633" bIns="40817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288126"/>
            <a:ext cx="5486400" cy="650583"/>
          </a:xfrm>
        </p:spPr>
        <p:txBody>
          <a:bodyPr anchor="b"/>
          <a:lstStyle>
            <a:lvl1pPr algn="l">
              <a:defRPr sz="25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80" y="1635397"/>
            <a:ext cx="6096545" cy="555498"/>
          </a:xfrm>
        </p:spPr>
        <p:txBody>
          <a:bodyPr/>
          <a:lstStyle>
            <a:lvl1pPr marL="0" indent="0">
              <a:buNone/>
              <a:defRPr sz="1200">
                <a:solidFill>
                  <a:schemeClr val="tx2"/>
                </a:solidFill>
              </a:defRPr>
            </a:lvl1pPr>
            <a:lvl2pPr marL="408167" indent="0">
              <a:buNone/>
              <a:defRPr sz="1100"/>
            </a:lvl2pPr>
            <a:lvl3pPr marL="816333" indent="0">
              <a:buNone/>
              <a:defRPr sz="900"/>
            </a:lvl3pPr>
            <a:lvl4pPr marL="1224500" indent="0">
              <a:buNone/>
              <a:defRPr sz="800"/>
            </a:lvl4pPr>
            <a:lvl5pPr marL="1632666" indent="0">
              <a:buNone/>
              <a:defRPr sz="800"/>
            </a:lvl5pPr>
            <a:lvl6pPr marL="2040833" indent="0">
              <a:buNone/>
              <a:defRPr sz="800"/>
            </a:lvl6pPr>
            <a:lvl7pPr marL="2448999" indent="0">
              <a:buNone/>
              <a:defRPr sz="800"/>
            </a:lvl7pPr>
            <a:lvl8pPr marL="2857166" indent="0">
              <a:buNone/>
              <a:defRPr sz="800"/>
            </a:lvl8pPr>
            <a:lvl9pPr marL="326533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June 9, 2021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1" y="3787975"/>
            <a:ext cx="3574257" cy="1355526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3" tIns="40817" rIns="81633" bIns="40817"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3788470"/>
            <a:ext cx="9146380" cy="1355032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3" tIns="40817" rIns="81633" bIns="40817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74320"/>
            <a:ext cx="7520940" cy="411480"/>
          </a:xfrm>
          <a:prstGeom prst="rect">
            <a:avLst/>
          </a:prstGeom>
        </p:spPr>
        <p:txBody>
          <a:bodyPr vert="horz" lIns="81633" tIns="40817" rIns="81633" bIns="40817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825472"/>
            <a:ext cx="7520940" cy="2684887"/>
          </a:xfrm>
          <a:prstGeom prst="rect">
            <a:avLst/>
          </a:prstGeom>
        </p:spPr>
        <p:txBody>
          <a:bodyPr vert="horz" lIns="81633" tIns="40817" rIns="81633" bIns="40817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9" y="4402836"/>
            <a:ext cx="2176272" cy="150876"/>
          </a:xfrm>
          <a:prstGeom prst="rect">
            <a:avLst/>
          </a:prstGeom>
        </p:spPr>
        <p:txBody>
          <a:bodyPr vert="horz" lIns="81633" tIns="40817" rIns="81633" bIns="40817" rtlCol="0" anchor="ctr"/>
          <a:lstStyle>
            <a:lvl1pPr algn="l">
              <a:defRPr sz="11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June 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5" y="4713842"/>
            <a:ext cx="4724400" cy="205740"/>
          </a:xfrm>
          <a:prstGeom prst="rect">
            <a:avLst/>
          </a:prstGeom>
        </p:spPr>
        <p:txBody>
          <a:bodyPr vert="horz" lIns="81633" tIns="40817" rIns="81633" bIns="40817" rtlCol="0" anchor="ctr"/>
          <a:lstStyle>
            <a:lvl1pPr algn="r">
              <a:defRPr sz="900" cap="all" spc="178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4628117"/>
            <a:ext cx="502920" cy="37719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8163" tIns="8163" rIns="8163" bIns="8163" rtlCol="0" anchor="ctr">
            <a:normAutofit/>
          </a:bodyPr>
          <a:lstStyle>
            <a:lvl1pPr algn="ctr">
              <a:defRPr sz="1500">
                <a:solidFill>
                  <a:srgbClr val="FFFFFF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816333" rtl="0" eaLnBrk="1" latinLnBrk="0" hangingPunct="1">
        <a:spcBef>
          <a:spcPct val="0"/>
        </a:spcBef>
        <a:buNone/>
        <a:defRPr sz="25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6125" indent="-306125" algn="l" defTabSz="816333" rtl="0" eaLnBrk="1" latinLnBrk="0" hangingPunct="1">
        <a:spcBef>
          <a:spcPts val="714"/>
        </a:spcBef>
        <a:buFont typeface="Arial" pitchFamily="34" charset="0"/>
        <a:buNone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55103" indent="-155103" algn="l" defTabSz="816333" rtl="0" eaLnBrk="1" latinLnBrk="0" hangingPunct="1">
        <a:spcBef>
          <a:spcPts val="268"/>
        </a:spcBef>
        <a:buClr>
          <a:schemeClr val="accent2"/>
        </a:buClr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359187" indent="-146940" algn="l" defTabSz="816333" rtl="0" eaLnBrk="1" latinLnBrk="0" hangingPunct="1">
        <a:spcBef>
          <a:spcPts val="268"/>
        </a:spcBef>
        <a:buClr>
          <a:schemeClr val="accent2"/>
        </a:buClr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563270" indent="-146940" algn="l" defTabSz="816333" rtl="0" eaLnBrk="1" latinLnBrk="0" hangingPunct="1">
        <a:spcBef>
          <a:spcPts val="268"/>
        </a:spcBef>
        <a:buClr>
          <a:schemeClr val="accent2"/>
        </a:buClr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767354" indent="-155103" algn="l" defTabSz="816333" rtl="0" eaLnBrk="1" latinLnBrk="0" hangingPunct="1">
        <a:spcBef>
          <a:spcPts val="268"/>
        </a:spcBef>
        <a:buClr>
          <a:schemeClr val="accent2"/>
        </a:buClr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979600" indent="-155103" algn="l" defTabSz="816333" rtl="0" eaLnBrk="1" latinLnBrk="0" hangingPunct="1">
        <a:spcBef>
          <a:spcPts val="268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208173" indent="-146940" algn="l" defTabSz="816333" rtl="0" eaLnBrk="1" latinLnBrk="0" hangingPunct="1">
        <a:spcBef>
          <a:spcPts val="268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412257" indent="-146940" algn="l" defTabSz="816333" rtl="0" eaLnBrk="1" latinLnBrk="0" hangingPunct="1">
        <a:spcBef>
          <a:spcPts val="268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600013" indent="-146940" algn="l" defTabSz="816333" rtl="0" eaLnBrk="1" latinLnBrk="0" hangingPunct="1">
        <a:spcBef>
          <a:spcPts val="268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3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67" algn="l" defTabSz="8163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33" algn="l" defTabSz="8163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00" algn="l" defTabSz="8163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66" algn="l" defTabSz="8163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33" algn="l" defTabSz="8163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999" algn="l" defTabSz="8163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166" algn="l" defTabSz="8163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332" algn="l" defTabSz="8163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25985" y="4371950"/>
            <a:ext cx="5747715" cy="547026"/>
          </a:xfrm>
          <a:prstGeom prst="rect">
            <a:avLst/>
          </a:prstGeom>
          <a:noFill/>
        </p:spPr>
        <p:txBody>
          <a:bodyPr wrap="square" lIns="74057" tIns="37029" rIns="74057" bIns="37029" rtlCol="0">
            <a:spAutoFit/>
          </a:bodyPr>
          <a:lstStyle/>
          <a:p>
            <a:r>
              <a:rPr lang="ru-RU" sz="1100" dirty="0">
                <a:solidFill>
                  <a:srgbClr val="000000"/>
                </a:solidFill>
              </a:rPr>
              <a:t>Тренина Любовь Владимировна – консультант отдела контрольно-аналитической работы департамента контроля и документационного обеспечения администрации Губернатора Новосибирской области и Правительства Новосибирской области</a:t>
            </a:r>
          </a:p>
        </p:txBody>
      </p:sp>
      <p:pic>
        <p:nvPicPr>
          <p:cNvPr id="8" name="Объект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0"/>
            <a:ext cx="4764006" cy="224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38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9530" y="478782"/>
            <a:ext cx="8065809" cy="250017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432" y="2677914"/>
            <a:ext cx="7920880" cy="2363243"/>
          </a:xfrm>
          <a:prstGeom prst="rect">
            <a:avLst/>
          </a:prstGeom>
        </p:spPr>
      </p:pic>
      <p:sp>
        <p:nvSpPr>
          <p:cNvPr id="7" name="Google Shape;212;p3"/>
          <p:cNvSpPr txBox="1"/>
          <p:nvPr/>
        </p:nvSpPr>
        <p:spPr>
          <a:xfrm>
            <a:off x="682903" y="186124"/>
            <a:ext cx="8366049" cy="292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5" rIns="91416" bIns="45695" anchor="t" anchorCtr="0">
            <a:spAutoFit/>
          </a:bodyPr>
          <a:lstStyle/>
          <a:p>
            <a:pPr algn="ctr" defTabSz="779176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2B4C"/>
                </a:solidFill>
                <a:cs typeface="Arial" panose="020B0604020202020204" pitchFamily="34" charset="0"/>
              </a:rPr>
              <a:t>ОБРАЗЦЫ ОТЧЕТ</a:t>
            </a:r>
            <a:r>
              <a:rPr lang="ru-RU" sz="1400" b="1" dirty="0">
                <a:solidFill>
                  <a:srgbClr val="002B4C"/>
                </a:solidFill>
                <a:cs typeface="Arial" panose="020B0604020202020204" pitchFamily="34" charset="0"/>
              </a:rPr>
              <a:t>А</a:t>
            </a:r>
            <a:r>
              <a:rPr lang="ru-RU" sz="1400" b="1" dirty="0" smtClean="0">
                <a:solidFill>
                  <a:srgbClr val="002B4C"/>
                </a:solidFill>
                <a:cs typeface="Arial" panose="020B0604020202020204" pitchFamily="34" charset="0"/>
              </a:rPr>
              <a:t> ОБ ИСПОЛНЕНИИ (ОТЧЕТА ДЛЯ ИНФОРМАЦИИ)</a:t>
            </a:r>
            <a:endParaRPr lang="ru-RU" sz="1400" b="1" dirty="0">
              <a:solidFill>
                <a:srgbClr val="002B4C"/>
              </a:solidFill>
              <a:cs typeface="Arial" panose="020B060402020202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265625" y="2062033"/>
            <a:ext cx="1567620" cy="1469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1600" y="2006387"/>
            <a:ext cx="1959525" cy="58791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spcCol="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Текст отчета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об исполнении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61603" y="4580474"/>
            <a:ext cx="149625" cy="332416"/>
          </a:xfrm>
          <a:prstGeom prst="rect">
            <a:avLst/>
          </a:prstGeom>
          <a:noFill/>
        </p:spPr>
        <p:txBody>
          <a:bodyPr wrap="none" lIns="74057" tIns="37029" rIns="74057" bIns="37029" rtlCol="0">
            <a:spAutoFit/>
          </a:bodyPr>
          <a:lstStyle/>
          <a:p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3396285" y="4090541"/>
            <a:ext cx="1371667" cy="1469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spcCol="0"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1560" y="3859536"/>
            <a:ext cx="2153274" cy="60898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spcCol="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Текст отчета для информации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2975958" y="2427734"/>
            <a:ext cx="495324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2764834" y="4443958"/>
            <a:ext cx="5551582" cy="2456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3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600" dirty="0" smtClean="0"/>
              <a:t>Фактическое исполнение (снятие поручения с контроля)</a:t>
            </a:r>
            <a:endParaRPr lang="ru-RU" sz="1600" dirty="0"/>
          </a:p>
        </p:txBody>
      </p:sp>
      <p:sp>
        <p:nvSpPr>
          <p:cNvPr id="4" name="Овал 3"/>
          <p:cNvSpPr/>
          <p:nvPr/>
        </p:nvSpPr>
        <p:spPr>
          <a:xfrm>
            <a:off x="4932040" y="2787774"/>
            <a:ext cx="1296144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627534"/>
            <a:ext cx="7908527" cy="41945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3435846"/>
            <a:ext cx="2304488" cy="1463167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6732240" y="3579863"/>
            <a:ext cx="108012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092280" y="2787774"/>
            <a:ext cx="864096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99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7494"/>
            <a:ext cx="7488832" cy="648072"/>
          </a:xfrm>
        </p:spPr>
        <p:txBody>
          <a:bodyPr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Резолюция руководителя ДК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ДО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915566"/>
            <a:ext cx="7848872" cy="3960440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2339752" y="2571750"/>
            <a:ext cx="2376264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8024" y="1923678"/>
            <a:ext cx="3806825" cy="230425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6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24928" y="944659"/>
            <a:ext cx="5734918" cy="41612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8567" y="271694"/>
            <a:ext cx="8244000" cy="292701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B4C"/>
                </a:solidFill>
                <a:ea typeface="+mj-ea"/>
                <a:cs typeface="Arial" panose="020B0604020202020204" pitchFamily="34" charset="0"/>
              </a:rPr>
              <a:t>УЧАСТНИКИ ПРОЦЕССА ИСПОЛНЕНИЯ ПОРУЧЕНИЙ (РЕЗОЛЮЦИЙ)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63547" y="2822884"/>
            <a:ext cx="149625" cy="332416"/>
          </a:xfrm>
          <a:prstGeom prst="rect">
            <a:avLst/>
          </a:prstGeom>
          <a:noFill/>
        </p:spPr>
        <p:txBody>
          <a:bodyPr wrap="none" lIns="74057" tIns="37029" rIns="74057" bIns="37029" rtlCol="0">
            <a:spAutoFit/>
          </a:bodyPr>
          <a:lstStyle/>
          <a:p>
            <a:endParaRPr lang="ru-RU" dirty="0"/>
          </a:p>
        </p:txBody>
      </p:sp>
      <p:sp>
        <p:nvSpPr>
          <p:cNvPr id="8" name="Восьмиугольник 7"/>
          <p:cNvSpPr/>
          <p:nvPr/>
        </p:nvSpPr>
        <p:spPr>
          <a:xfrm>
            <a:off x="179512" y="2571750"/>
            <a:ext cx="1584176" cy="1086900"/>
          </a:xfrm>
          <a:prstGeom prst="octag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+mj-lt"/>
              </a:rPr>
              <a:t>Губернатор Новосибирской области</a:t>
            </a:r>
            <a:endParaRPr lang="ru-RU" sz="1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4" name="Восьмиугольник 33"/>
          <p:cNvSpPr/>
          <p:nvPr/>
        </p:nvSpPr>
        <p:spPr>
          <a:xfrm>
            <a:off x="755576" y="3867894"/>
            <a:ext cx="1584176" cy="1086900"/>
          </a:xfrm>
          <a:prstGeom prst="octag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Ответственный исполнитель поручения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35" name="Восьмиугольник 34"/>
          <p:cNvSpPr/>
          <p:nvPr/>
        </p:nvSpPr>
        <p:spPr>
          <a:xfrm>
            <a:off x="1691680" y="627534"/>
            <a:ext cx="1584176" cy="1086900"/>
          </a:xfrm>
          <a:prstGeom prst="octag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Органы местного самоуправления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36" name="Восьмиугольник 35"/>
          <p:cNvSpPr/>
          <p:nvPr/>
        </p:nvSpPr>
        <p:spPr>
          <a:xfrm>
            <a:off x="7020272" y="2067694"/>
            <a:ext cx="1499060" cy="1086900"/>
          </a:xfrm>
          <a:prstGeom prst="octag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Соисполнитель</a:t>
            </a:r>
          </a:p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поручения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37" name="Восьмиугольник 36"/>
          <p:cNvSpPr/>
          <p:nvPr/>
        </p:nvSpPr>
        <p:spPr>
          <a:xfrm>
            <a:off x="6444208" y="771550"/>
            <a:ext cx="1472349" cy="1086900"/>
          </a:xfrm>
          <a:prstGeom prst="octag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solidFill>
                  <a:schemeClr val="tx1"/>
                </a:solidFill>
              </a:rPr>
              <a:t>Исполнитель</a:t>
            </a:r>
          </a:p>
          <a:p>
            <a:pPr algn="ctr"/>
            <a:r>
              <a:rPr lang="ru-RU" sz="1050" b="1" dirty="0" smtClean="0">
                <a:solidFill>
                  <a:schemeClr val="tx1"/>
                </a:solidFill>
              </a:rPr>
              <a:t>поручения</a:t>
            </a:r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38" name="Восьмиугольник 37"/>
          <p:cNvSpPr/>
          <p:nvPr/>
        </p:nvSpPr>
        <p:spPr>
          <a:xfrm>
            <a:off x="7092280" y="3596308"/>
            <a:ext cx="1872208" cy="1086900"/>
          </a:xfrm>
          <a:prstGeom prst="octag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solidFill>
                  <a:schemeClr val="tx1"/>
                </a:solidFill>
              </a:rPr>
              <a:t>Департамент контроля и </a:t>
            </a:r>
            <a:r>
              <a:rPr lang="ru-RU" sz="1050" b="1" smtClean="0">
                <a:solidFill>
                  <a:schemeClr val="tx1"/>
                </a:solidFill>
              </a:rPr>
              <a:t>документационного обеспечения</a:t>
            </a:r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39" name="Восьмиугольник 38"/>
          <p:cNvSpPr/>
          <p:nvPr/>
        </p:nvSpPr>
        <p:spPr>
          <a:xfrm>
            <a:off x="323528" y="1275606"/>
            <a:ext cx="1499061" cy="1086900"/>
          </a:xfrm>
          <a:prstGeom prst="octag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solidFill>
                  <a:schemeClr val="tx1"/>
                </a:solidFill>
              </a:rPr>
              <a:t>Другие ОИОГВ</a:t>
            </a:r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77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74320"/>
            <a:ext cx="7520940" cy="497230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Жизненный цикл поручений в  </a:t>
            </a:r>
            <a:b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РЕГистрационно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-контрольной Карточке</a:t>
            </a:r>
            <a:b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237665574"/>
              </p:ext>
            </p:extLst>
          </p:nvPr>
        </p:nvGraphicFramePr>
        <p:xfrm>
          <a:off x="899592" y="915566"/>
          <a:ext cx="7704856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22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Инструкции по работе в СЭДД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87633" y="3396903"/>
            <a:ext cx="149625" cy="446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4057" tIns="37029" rIns="74057" bIns="37029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500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64080"/>
            <a:ext cx="6175718" cy="2401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143" y="1816933"/>
            <a:ext cx="6146490" cy="25780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531524" y="856985"/>
            <a:ext cx="2286112" cy="73489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Справка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5597457" y="1109367"/>
            <a:ext cx="934067" cy="12255"/>
          </a:xfrm>
          <a:prstGeom prst="straightConnector1">
            <a:avLst/>
          </a:prstGeom>
          <a:ln w="762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1475656" y="2134984"/>
            <a:ext cx="3461827" cy="4947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472" y="2879737"/>
            <a:ext cx="7279747" cy="22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Овал 8"/>
          <p:cNvSpPr/>
          <p:nvPr/>
        </p:nvSpPr>
        <p:spPr>
          <a:xfrm>
            <a:off x="3851920" y="3396903"/>
            <a:ext cx="1656183" cy="2586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094539" y="1048132"/>
            <a:ext cx="487614" cy="1469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0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822832"/>
            <a:ext cx="7200062" cy="4051788"/>
          </a:xfrm>
          <a:prstGeom prst="rect">
            <a:avLst/>
          </a:prstGeom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</p:pic>
      <p:sp>
        <p:nvSpPr>
          <p:cNvPr id="7" name="Google Shape;212;p3"/>
          <p:cNvSpPr txBox="1"/>
          <p:nvPr/>
        </p:nvSpPr>
        <p:spPr>
          <a:xfrm>
            <a:off x="652950" y="361961"/>
            <a:ext cx="7931571" cy="435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5" rIns="91416" bIns="45695" anchor="t" anchorCtr="0">
            <a:spAutoFit/>
          </a:bodyPr>
          <a:lstStyle/>
          <a:p>
            <a:pPr algn="ctr" defTabSz="779176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B4C"/>
                </a:solidFill>
                <a:latin typeface="Montserrat" panose="020B0604020202020204" charset="-52"/>
                <a:ea typeface="+mj-ea"/>
                <a:cs typeface="Tahoma" pitchFamily="34" charset="0"/>
              </a:rPr>
              <a:t>ВНЕСЕНИЕ ПОРУЧЕНИЙ (РЕЗОЛЮЦИЙ) </a:t>
            </a:r>
          </a:p>
          <a:p>
            <a:pPr algn="ctr" defTabSz="779176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rgbClr val="002B4C"/>
                </a:solidFill>
                <a:latin typeface="Montserrat" panose="020B0604020202020204" charset="-52"/>
                <a:ea typeface="+mj-ea"/>
                <a:cs typeface="Tahoma" pitchFamily="34" charset="0"/>
              </a:rPr>
              <a:t>постановка на контроль, определение ответственного исполнителя, </a:t>
            </a:r>
            <a:r>
              <a:rPr lang="ru-RU" sz="1000" b="1" dirty="0" smtClean="0">
                <a:solidFill>
                  <a:srgbClr val="002B4C"/>
                </a:solidFill>
                <a:latin typeface="Montserrat" panose="020B0604020202020204" charset="-52"/>
                <a:ea typeface="+mj-ea"/>
                <a:cs typeface="Tahoma" pitchFamily="34" charset="0"/>
              </a:rPr>
              <a:t>исполнителя</a:t>
            </a:r>
            <a:endParaRPr lang="ru-RU" sz="1000" b="1" dirty="0">
              <a:solidFill>
                <a:srgbClr val="002B4C"/>
              </a:solidFill>
              <a:latin typeface="Montserrat" panose="020B0604020202020204" charset="-52"/>
              <a:ea typeface="+mj-ea"/>
              <a:cs typeface="Tahoma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400" y="811024"/>
            <a:ext cx="1785600" cy="716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145" y="2225660"/>
            <a:ext cx="353087" cy="224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1722256" y="763430"/>
            <a:ext cx="1828890" cy="70229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Поручение Губернатора области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2041880" y="3040989"/>
            <a:ext cx="868048" cy="75666"/>
          </a:xfrm>
          <a:prstGeom prst="straightConnector1">
            <a:avLst/>
          </a:prstGeom>
          <a:ln w="762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24"/>
          <p:cNvSpPr/>
          <p:nvPr/>
        </p:nvSpPr>
        <p:spPr>
          <a:xfrm>
            <a:off x="161086" y="1953216"/>
            <a:ext cx="1959300" cy="7838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Ответственный исполнитель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096" name="Скругленный прямоугольник 4095"/>
          <p:cNvSpPr/>
          <p:nvPr/>
        </p:nvSpPr>
        <p:spPr>
          <a:xfrm>
            <a:off x="5502352" y="2278021"/>
            <a:ext cx="1959300" cy="7484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Соисполнитель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4102" name="Прямая со стрелкой 4101"/>
          <p:cNvCxnSpPr/>
          <p:nvPr/>
        </p:nvCxnSpPr>
        <p:spPr>
          <a:xfrm>
            <a:off x="2052122" y="3477149"/>
            <a:ext cx="956862" cy="34565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4" name="Прямая со стрелкой 4103"/>
          <p:cNvCxnSpPr/>
          <p:nvPr/>
        </p:nvCxnSpPr>
        <p:spPr>
          <a:xfrm>
            <a:off x="2091354" y="2332763"/>
            <a:ext cx="845231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816230" y="1839383"/>
            <a:ext cx="149625" cy="332416"/>
          </a:xfrm>
          <a:prstGeom prst="rect">
            <a:avLst/>
          </a:prstGeom>
          <a:noFill/>
        </p:spPr>
        <p:txBody>
          <a:bodyPr wrap="none" lIns="74057" tIns="37029" rIns="74057" bIns="37029" rtlCol="0">
            <a:spAutoFit/>
          </a:bodyPr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43818" y="1338722"/>
            <a:ext cx="1567620" cy="930872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UserData\trlvl\Рабочий стол\флаг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625" y="1506490"/>
            <a:ext cx="635760" cy="577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110" name="Скругленная соединительная линия 4109"/>
          <p:cNvCxnSpPr/>
          <p:nvPr/>
        </p:nvCxnSpPr>
        <p:spPr>
          <a:xfrm>
            <a:off x="3901960" y="2571769"/>
            <a:ext cx="1575914" cy="239005"/>
          </a:xfrm>
          <a:prstGeom prst="curvedConnector3">
            <a:avLst>
              <a:gd name="adj1" fmla="val 50000"/>
            </a:avLst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20" name="Прямая со стрелкой 4119"/>
          <p:cNvCxnSpPr/>
          <p:nvPr/>
        </p:nvCxnSpPr>
        <p:spPr>
          <a:xfrm flipH="1">
            <a:off x="7663579" y="1506490"/>
            <a:ext cx="161024" cy="665309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2920223" y="3775191"/>
            <a:ext cx="1003705" cy="214206"/>
          </a:xfrm>
          <a:prstGeom prst="ellipse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endParaRPr lang="ru-RU">
              <a:solidFill>
                <a:srgbClr val="CC00CC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936585" y="2225660"/>
            <a:ext cx="938388" cy="214206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875057" y="2485354"/>
            <a:ext cx="1024394" cy="17283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endParaRPr lang="ru-RU">
              <a:solidFill>
                <a:schemeClr val="accent2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04238" y="2848726"/>
            <a:ext cx="1887115" cy="70229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Поручение Губернатора области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3551146" y="1431525"/>
            <a:ext cx="544761" cy="555056"/>
          </a:xfrm>
          <a:prstGeom prst="straightConnector1">
            <a:avLst/>
          </a:prstGeom>
          <a:ln w="762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Скругленный прямоугольник 33"/>
          <p:cNvSpPr/>
          <p:nvPr/>
        </p:nvSpPr>
        <p:spPr>
          <a:xfrm>
            <a:off x="5276975" y="3678856"/>
            <a:ext cx="1959300" cy="7484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Исполнитель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35" name="Скругленная соединительная линия 34"/>
          <p:cNvCxnSpPr/>
          <p:nvPr/>
        </p:nvCxnSpPr>
        <p:spPr>
          <a:xfrm>
            <a:off x="3923928" y="3882294"/>
            <a:ext cx="1357248" cy="170808"/>
          </a:xfrm>
          <a:prstGeom prst="curvedConnector3">
            <a:avLst>
              <a:gd name="adj1" fmla="val 50000"/>
            </a:avLst>
          </a:prstGeom>
          <a:ln w="38100">
            <a:solidFill>
              <a:srgbClr val="CC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144" y="3036265"/>
            <a:ext cx="353087" cy="224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54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500" dirty="0">
                <a:cs typeface="Times New Roman" panose="02020603050405020304" pitchFamily="18" charset="0"/>
              </a:rPr>
              <a:t> установление сроков (отчетной даты)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87633" y="3396903"/>
            <a:ext cx="149625" cy="446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4057" tIns="37029" rIns="74057" bIns="37029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500" dirty="0">
              <a:solidFill>
                <a:srgbClr val="0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77" y="898411"/>
            <a:ext cx="8605776" cy="3625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Блок-схема: процесс 26"/>
          <p:cNvSpPr/>
          <p:nvPr/>
        </p:nvSpPr>
        <p:spPr>
          <a:xfrm>
            <a:off x="0" y="2277790"/>
            <a:ext cx="162677" cy="4899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270255" y="2726697"/>
            <a:ext cx="718492" cy="2369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300192" y="3579862"/>
            <a:ext cx="718492" cy="2204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270255" y="3204382"/>
            <a:ext cx="718492" cy="19597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00889" y="1305587"/>
            <a:ext cx="2482065" cy="73489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Отчетная дата установленная контролером </a:t>
            </a:r>
            <a:r>
              <a:rPr lang="ru-RU" dirty="0" err="1" smtClean="0">
                <a:solidFill>
                  <a:schemeClr val="tx1"/>
                </a:solidFill>
              </a:rPr>
              <a:t>ДКиДО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3" name="Прямая со стрелкой 12"/>
          <p:cNvCxnSpPr>
            <a:stCxn id="8" idx="2"/>
          </p:cNvCxnSpPr>
          <p:nvPr/>
        </p:nvCxnSpPr>
        <p:spPr>
          <a:xfrm flipH="1">
            <a:off x="6988747" y="2040486"/>
            <a:ext cx="653175" cy="686211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81338" y="2860942"/>
            <a:ext cx="2402430" cy="75939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Отчетная дата установленная для исполнения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81522" y="3843774"/>
            <a:ext cx="2351430" cy="10040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Ошибка: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Отчетная дата не предусматривает упреждение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5032952" y="3807560"/>
            <a:ext cx="1306350" cy="445707"/>
          </a:xfrm>
          <a:prstGeom prst="straightConnector1">
            <a:avLst/>
          </a:prstGeom>
          <a:ln w="762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340922" y="3328590"/>
            <a:ext cx="3929332" cy="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6588224" y="4083918"/>
            <a:ext cx="1944216" cy="105958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Правильно  указать: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</a:rPr>
              <a:t>24.06.2021</a:t>
            </a:r>
            <a:endParaRPr lang="ru-RU" b="1" dirty="0">
              <a:solidFill>
                <a:srgbClr val="00B050"/>
              </a:solidFill>
            </a:endParaRPr>
          </a:p>
        </p:txBody>
      </p:sp>
      <p:cxnSp>
        <p:nvCxnSpPr>
          <p:cNvPr id="18" name="Прямая со стрелкой 17"/>
          <p:cNvCxnSpPr>
            <a:stCxn id="16" idx="0"/>
          </p:cNvCxnSpPr>
          <p:nvPr/>
        </p:nvCxnSpPr>
        <p:spPr>
          <a:xfrm flipH="1" flipV="1">
            <a:off x="6804248" y="3723878"/>
            <a:ext cx="756084" cy="360040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40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Периодический контроль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2960" y="666362"/>
            <a:ext cx="7632848" cy="4293477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6948264" y="4155926"/>
            <a:ext cx="1224136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652120" y="4112080"/>
            <a:ext cx="1296144" cy="43204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500" b="1" dirty="0" smtClean="0">
                <a:latin typeface="+mn-lt"/>
              </a:rPr>
              <a:t>КОНТРОЛЕР В РКК ПОРУЧЕНИЯ</a:t>
            </a:r>
            <a:endParaRPr lang="ru-RU" sz="1500" b="1" dirty="0">
              <a:latin typeface="+mn-lt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6516216" y="2499742"/>
            <a:ext cx="0" cy="68590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1038129" y="1691620"/>
            <a:ext cx="849127" cy="2109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11550" y="2009809"/>
            <a:ext cx="849127" cy="2280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019975" y="2931790"/>
            <a:ext cx="144016" cy="181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52120" y="2009809"/>
            <a:ext cx="1763572" cy="48993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Контролер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685800"/>
            <a:ext cx="7604736" cy="3744416"/>
          </a:xfrm>
          <a:prstGeom prst="rect">
            <a:avLst/>
          </a:prstGeom>
        </p:spPr>
      </p:pic>
      <p:pic>
        <p:nvPicPr>
          <p:cNvPr id="18" name="Объект 17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51900" y="1823537"/>
            <a:ext cx="6393563" cy="298805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4" cstate="print"/>
          <a:srcRect l="58190" t="49161" r="4507" b="16453"/>
          <a:stretch/>
        </p:blipFill>
        <p:spPr>
          <a:xfrm>
            <a:off x="7049549" y="3957713"/>
            <a:ext cx="1944216" cy="1008112"/>
          </a:xfrm>
          <a:prstGeom prst="rect">
            <a:avLst/>
          </a:prstGeom>
        </p:spPr>
      </p:pic>
      <p:sp>
        <p:nvSpPr>
          <p:cNvPr id="23" name="Овал 22"/>
          <p:cNvSpPr/>
          <p:nvPr/>
        </p:nvSpPr>
        <p:spPr>
          <a:xfrm>
            <a:off x="7049549" y="4227934"/>
            <a:ext cx="1194859" cy="2022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08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1835" y="2931790"/>
            <a:ext cx="6407525" cy="2279468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21835" y="783916"/>
            <a:ext cx="6407525" cy="22198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500" b="1" dirty="0">
                <a:latin typeface="+mn-lt"/>
              </a:rPr>
              <a:t>СВЯЗЬ ДОКУМЕНТОВ В </a:t>
            </a:r>
            <a:r>
              <a:rPr lang="ru-RU" sz="1500" b="1" dirty="0" smtClean="0">
                <a:latin typeface="+mn-lt"/>
              </a:rPr>
              <a:t>МОДУЛЕ «СВЯЗАННЫЕ»</a:t>
            </a:r>
            <a:endParaRPr lang="ru-RU" sz="1500" b="1" dirty="0">
              <a:latin typeface="+mn-lt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522315" y="1395911"/>
            <a:ext cx="1599520" cy="979865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2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456997" y="3404635"/>
            <a:ext cx="1664838" cy="1028859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1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285887" y="970650"/>
            <a:ext cx="457222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4788024" y="3296623"/>
            <a:ext cx="450532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7" tIns="37029" rIns="74057" bIns="37029"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70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3450</TotalTime>
  <Words>206</Words>
  <Application>Microsoft Office PowerPoint</Application>
  <PresentationFormat>Экран (16:9)</PresentationFormat>
  <Paragraphs>64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Arial Unicode MS</vt:lpstr>
      <vt:lpstr>Microsoft YaHei</vt:lpstr>
      <vt:lpstr>Arial</vt:lpstr>
      <vt:lpstr>Franklin Gothic Book</vt:lpstr>
      <vt:lpstr>Franklin Gothic Medium</vt:lpstr>
      <vt:lpstr>Montserrat</vt:lpstr>
      <vt:lpstr>Tahoma</vt:lpstr>
      <vt:lpstr>Times New Roman</vt:lpstr>
      <vt:lpstr>Tunga</vt:lpstr>
      <vt:lpstr>Wingdings</vt:lpstr>
      <vt:lpstr>Углы</vt:lpstr>
      <vt:lpstr>Презентация PowerPoint</vt:lpstr>
      <vt:lpstr>Презентация PowerPoint</vt:lpstr>
      <vt:lpstr> Жизненный цикл поручений в   РЕГистрационно-контрольной Карточке </vt:lpstr>
      <vt:lpstr>Инструкции по работе в СЭДД</vt:lpstr>
      <vt:lpstr>Презентация PowerPoint</vt:lpstr>
      <vt:lpstr> установление сроков (отчетной даты)</vt:lpstr>
      <vt:lpstr>Периодический контроль</vt:lpstr>
      <vt:lpstr>КОНТРОЛЕР В РКК ПОРУЧЕНИЯ</vt:lpstr>
      <vt:lpstr>СВЯЗЬ ДОКУМЕНТОВ В МОДУЛЕ «СВЯЗАННЫЕ»</vt:lpstr>
      <vt:lpstr>Презентация PowerPoint</vt:lpstr>
      <vt:lpstr>Фактическое исполнение (снятие поручения с контроля)</vt:lpstr>
      <vt:lpstr>Резолюция руководителя ДКИДО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Введение в инфографику и визуализацию данных</dc:title>
  <dc:creator>Пользователь</dc:creator>
  <cp:lastModifiedBy>Подольская Ольга Владимировна</cp:lastModifiedBy>
  <cp:revision>222</cp:revision>
  <cp:lastPrinted>2021-06-10T11:47:39Z</cp:lastPrinted>
  <dcterms:created xsi:type="dcterms:W3CDTF">2011-10-27T23:46:51Z</dcterms:created>
  <dcterms:modified xsi:type="dcterms:W3CDTF">2021-11-11T04:28:03Z</dcterms:modified>
</cp:coreProperties>
</file>